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"/>
  </p:notesMasterIdLst>
  <p:sldIdLst>
    <p:sldId id="256" r:id="rId2"/>
  </p:sldIdLst>
  <p:sldSz cx="5668963" cy="3117850"/>
  <p:notesSz cx="6858000" cy="9144000"/>
  <p:defaultTextStyle>
    <a:defPPr>
      <a:defRPr lang="en-US"/>
    </a:defPPr>
    <a:lvl1pPr marL="0" algn="l" defTabSz="457540" rtl="0" eaLnBrk="1" latinLnBrk="0" hangingPunct="1">
      <a:defRPr sz="901" kern="1200">
        <a:solidFill>
          <a:schemeClr val="tx1"/>
        </a:solidFill>
        <a:latin typeface="+mn-lt"/>
        <a:ea typeface="+mn-ea"/>
        <a:cs typeface="+mn-cs"/>
      </a:defRPr>
    </a:lvl1pPr>
    <a:lvl2pPr marL="228769" algn="l" defTabSz="457540" rtl="0" eaLnBrk="1" latinLnBrk="0" hangingPunct="1">
      <a:defRPr sz="901" kern="1200">
        <a:solidFill>
          <a:schemeClr val="tx1"/>
        </a:solidFill>
        <a:latin typeface="+mn-lt"/>
        <a:ea typeface="+mn-ea"/>
        <a:cs typeface="+mn-cs"/>
      </a:defRPr>
    </a:lvl2pPr>
    <a:lvl3pPr marL="457540" algn="l" defTabSz="457540" rtl="0" eaLnBrk="1" latinLnBrk="0" hangingPunct="1">
      <a:defRPr sz="901" kern="1200">
        <a:solidFill>
          <a:schemeClr val="tx1"/>
        </a:solidFill>
        <a:latin typeface="+mn-lt"/>
        <a:ea typeface="+mn-ea"/>
        <a:cs typeface="+mn-cs"/>
      </a:defRPr>
    </a:lvl3pPr>
    <a:lvl4pPr marL="686309" algn="l" defTabSz="457540" rtl="0" eaLnBrk="1" latinLnBrk="0" hangingPunct="1">
      <a:defRPr sz="901" kern="1200">
        <a:solidFill>
          <a:schemeClr val="tx1"/>
        </a:solidFill>
        <a:latin typeface="+mn-lt"/>
        <a:ea typeface="+mn-ea"/>
        <a:cs typeface="+mn-cs"/>
      </a:defRPr>
    </a:lvl4pPr>
    <a:lvl5pPr marL="915079" algn="l" defTabSz="457540" rtl="0" eaLnBrk="1" latinLnBrk="0" hangingPunct="1">
      <a:defRPr sz="901" kern="1200">
        <a:solidFill>
          <a:schemeClr val="tx1"/>
        </a:solidFill>
        <a:latin typeface="+mn-lt"/>
        <a:ea typeface="+mn-ea"/>
        <a:cs typeface="+mn-cs"/>
      </a:defRPr>
    </a:lvl5pPr>
    <a:lvl6pPr marL="1143849" algn="l" defTabSz="457540" rtl="0" eaLnBrk="1" latinLnBrk="0" hangingPunct="1">
      <a:defRPr sz="901" kern="1200">
        <a:solidFill>
          <a:schemeClr val="tx1"/>
        </a:solidFill>
        <a:latin typeface="+mn-lt"/>
        <a:ea typeface="+mn-ea"/>
        <a:cs typeface="+mn-cs"/>
      </a:defRPr>
    </a:lvl6pPr>
    <a:lvl7pPr marL="1372618" algn="l" defTabSz="457540" rtl="0" eaLnBrk="1" latinLnBrk="0" hangingPunct="1">
      <a:defRPr sz="901" kern="1200">
        <a:solidFill>
          <a:schemeClr val="tx1"/>
        </a:solidFill>
        <a:latin typeface="+mn-lt"/>
        <a:ea typeface="+mn-ea"/>
        <a:cs typeface="+mn-cs"/>
      </a:defRPr>
    </a:lvl7pPr>
    <a:lvl8pPr marL="1601388" algn="l" defTabSz="457540" rtl="0" eaLnBrk="1" latinLnBrk="0" hangingPunct="1">
      <a:defRPr sz="901" kern="1200">
        <a:solidFill>
          <a:schemeClr val="tx1"/>
        </a:solidFill>
        <a:latin typeface="+mn-lt"/>
        <a:ea typeface="+mn-ea"/>
        <a:cs typeface="+mn-cs"/>
      </a:defRPr>
    </a:lvl8pPr>
    <a:lvl9pPr marL="1830158" algn="l" defTabSz="457540" rtl="0" eaLnBrk="1" latinLnBrk="0" hangingPunct="1">
      <a:defRPr sz="9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24" d="100"/>
          <a:sy n="224" d="100"/>
        </p:scale>
        <p:origin x="798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43690D-1744-4962-9596-A079221FB1F4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23888" y="1143000"/>
            <a:ext cx="5610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979BC-723C-4158-8EEA-BB8C3B93A4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939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7979BC-723C-4158-8EEA-BB8C3B93A4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586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8621" y="510259"/>
            <a:ext cx="4251722" cy="1085474"/>
          </a:xfrm>
        </p:spPr>
        <p:txBody>
          <a:bodyPr anchor="b"/>
          <a:lstStyle>
            <a:lvl1pPr algn="ctr">
              <a:defRPr sz="27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8621" y="1637593"/>
            <a:ext cx="4251722" cy="752758"/>
          </a:xfrm>
        </p:spPr>
        <p:txBody>
          <a:bodyPr/>
          <a:lstStyle>
            <a:lvl1pPr marL="0" indent="0" algn="ctr">
              <a:buNone/>
              <a:defRPr sz="1091"/>
            </a:lvl1pPr>
            <a:lvl2pPr marL="207843" indent="0" algn="ctr">
              <a:buNone/>
              <a:defRPr sz="909"/>
            </a:lvl2pPr>
            <a:lvl3pPr marL="415686" indent="0" algn="ctr">
              <a:buNone/>
              <a:defRPr sz="818"/>
            </a:lvl3pPr>
            <a:lvl4pPr marL="623529" indent="0" algn="ctr">
              <a:buNone/>
              <a:defRPr sz="727"/>
            </a:lvl4pPr>
            <a:lvl5pPr marL="831372" indent="0" algn="ctr">
              <a:buNone/>
              <a:defRPr sz="727"/>
            </a:lvl5pPr>
            <a:lvl6pPr marL="1039216" indent="0" algn="ctr">
              <a:buNone/>
              <a:defRPr sz="727"/>
            </a:lvl6pPr>
            <a:lvl7pPr marL="1247059" indent="0" algn="ctr">
              <a:buNone/>
              <a:defRPr sz="727"/>
            </a:lvl7pPr>
            <a:lvl8pPr marL="1454902" indent="0" algn="ctr">
              <a:buNone/>
              <a:defRPr sz="727"/>
            </a:lvl8pPr>
            <a:lvl9pPr marL="1662745" indent="0" algn="ctr">
              <a:buNone/>
              <a:defRPr sz="72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280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10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056852" y="165997"/>
            <a:ext cx="1222370" cy="264223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9741" y="165997"/>
            <a:ext cx="3596248" cy="264223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735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70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88" y="777298"/>
            <a:ext cx="4889481" cy="1296939"/>
          </a:xfrm>
        </p:spPr>
        <p:txBody>
          <a:bodyPr anchor="b"/>
          <a:lstStyle>
            <a:lvl1pPr>
              <a:defRPr sz="27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88" y="2086506"/>
            <a:ext cx="4889481" cy="682029"/>
          </a:xfrm>
        </p:spPr>
        <p:txBody>
          <a:bodyPr/>
          <a:lstStyle>
            <a:lvl1pPr marL="0" indent="0">
              <a:buNone/>
              <a:defRPr sz="1091">
                <a:solidFill>
                  <a:schemeClr val="tx1">
                    <a:tint val="75000"/>
                  </a:schemeClr>
                </a:solidFill>
              </a:defRPr>
            </a:lvl1pPr>
            <a:lvl2pPr marL="207843" indent="0">
              <a:buNone/>
              <a:defRPr sz="909">
                <a:solidFill>
                  <a:schemeClr val="tx1">
                    <a:tint val="75000"/>
                  </a:schemeClr>
                </a:solidFill>
              </a:defRPr>
            </a:lvl2pPr>
            <a:lvl3pPr marL="415686" indent="0">
              <a:buNone/>
              <a:defRPr sz="818">
                <a:solidFill>
                  <a:schemeClr val="tx1">
                    <a:tint val="75000"/>
                  </a:schemeClr>
                </a:solidFill>
              </a:defRPr>
            </a:lvl3pPr>
            <a:lvl4pPr marL="623529" indent="0">
              <a:buNone/>
              <a:defRPr sz="727">
                <a:solidFill>
                  <a:schemeClr val="tx1">
                    <a:tint val="75000"/>
                  </a:schemeClr>
                </a:solidFill>
              </a:defRPr>
            </a:lvl4pPr>
            <a:lvl5pPr marL="831372" indent="0">
              <a:buNone/>
              <a:defRPr sz="727">
                <a:solidFill>
                  <a:schemeClr val="tx1">
                    <a:tint val="75000"/>
                  </a:schemeClr>
                </a:solidFill>
              </a:defRPr>
            </a:lvl5pPr>
            <a:lvl6pPr marL="1039216" indent="0">
              <a:buNone/>
              <a:defRPr sz="727">
                <a:solidFill>
                  <a:schemeClr val="tx1">
                    <a:tint val="75000"/>
                  </a:schemeClr>
                </a:solidFill>
              </a:defRPr>
            </a:lvl6pPr>
            <a:lvl7pPr marL="1247059" indent="0">
              <a:buNone/>
              <a:defRPr sz="727">
                <a:solidFill>
                  <a:schemeClr val="tx1">
                    <a:tint val="75000"/>
                  </a:schemeClr>
                </a:solidFill>
              </a:defRPr>
            </a:lvl7pPr>
            <a:lvl8pPr marL="1454902" indent="0">
              <a:buNone/>
              <a:defRPr sz="727">
                <a:solidFill>
                  <a:schemeClr val="tx1">
                    <a:tint val="75000"/>
                  </a:schemeClr>
                </a:solidFill>
              </a:defRPr>
            </a:lvl8pPr>
            <a:lvl9pPr marL="1662745" indent="0">
              <a:buNone/>
              <a:defRPr sz="7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26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9741" y="829983"/>
            <a:ext cx="2409309" cy="197824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69913" y="829983"/>
            <a:ext cx="2409309" cy="197824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116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479" y="165997"/>
            <a:ext cx="4889481" cy="6026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0480" y="764306"/>
            <a:ext cx="2398237" cy="374575"/>
          </a:xfrm>
        </p:spPr>
        <p:txBody>
          <a:bodyPr anchor="b"/>
          <a:lstStyle>
            <a:lvl1pPr marL="0" indent="0">
              <a:buNone/>
              <a:defRPr sz="1091" b="1"/>
            </a:lvl1pPr>
            <a:lvl2pPr marL="207843" indent="0">
              <a:buNone/>
              <a:defRPr sz="909" b="1"/>
            </a:lvl2pPr>
            <a:lvl3pPr marL="415686" indent="0">
              <a:buNone/>
              <a:defRPr sz="818" b="1"/>
            </a:lvl3pPr>
            <a:lvl4pPr marL="623529" indent="0">
              <a:buNone/>
              <a:defRPr sz="727" b="1"/>
            </a:lvl4pPr>
            <a:lvl5pPr marL="831372" indent="0">
              <a:buNone/>
              <a:defRPr sz="727" b="1"/>
            </a:lvl5pPr>
            <a:lvl6pPr marL="1039216" indent="0">
              <a:buNone/>
              <a:defRPr sz="727" b="1"/>
            </a:lvl6pPr>
            <a:lvl7pPr marL="1247059" indent="0">
              <a:buNone/>
              <a:defRPr sz="727" b="1"/>
            </a:lvl7pPr>
            <a:lvl8pPr marL="1454902" indent="0">
              <a:buNone/>
              <a:defRPr sz="727" b="1"/>
            </a:lvl8pPr>
            <a:lvl9pPr marL="1662745" indent="0">
              <a:buNone/>
              <a:defRPr sz="727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0480" y="1138881"/>
            <a:ext cx="2398237" cy="167512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69912" y="764306"/>
            <a:ext cx="2410048" cy="374575"/>
          </a:xfrm>
        </p:spPr>
        <p:txBody>
          <a:bodyPr anchor="b"/>
          <a:lstStyle>
            <a:lvl1pPr marL="0" indent="0">
              <a:buNone/>
              <a:defRPr sz="1091" b="1"/>
            </a:lvl1pPr>
            <a:lvl2pPr marL="207843" indent="0">
              <a:buNone/>
              <a:defRPr sz="909" b="1"/>
            </a:lvl2pPr>
            <a:lvl3pPr marL="415686" indent="0">
              <a:buNone/>
              <a:defRPr sz="818" b="1"/>
            </a:lvl3pPr>
            <a:lvl4pPr marL="623529" indent="0">
              <a:buNone/>
              <a:defRPr sz="727" b="1"/>
            </a:lvl4pPr>
            <a:lvl5pPr marL="831372" indent="0">
              <a:buNone/>
              <a:defRPr sz="727" b="1"/>
            </a:lvl5pPr>
            <a:lvl6pPr marL="1039216" indent="0">
              <a:buNone/>
              <a:defRPr sz="727" b="1"/>
            </a:lvl6pPr>
            <a:lvl7pPr marL="1247059" indent="0">
              <a:buNone/>
              <a:defRPr sz="727" b="1"/>
            </a:lvl7pPr>
            <a:lvl8pPr marL="1454902" indent="0">
              <a:buNone/>
              <a:defRPr sz="727" b="1"/>
            </a:lvl8pPr>
            <a:lvl9pPr marL="1662745" indent="0">
              <a:buNone/>
              <a:defRPr sz="727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69912" y="1138881"/>
            <a:ext cx="2410048" cy="167512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27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76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31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480" y="207857"/>
            <a:ext cx="1828388" cy="727498"/>
          </a:xfrm>
        </p:spPr>
        <p:txBody>
          <a:bodyPr anchor="b"/>
          <a:lstStyle>
            <a:lvl1pPr>
              <a:defRPr sz="145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0047" y="448913"/>
            <a:ext cx="2869913" cy="2215694"/>
          </a:xfrm>
        </p:spPr>
        <p:txBody>
          <a:bodyPr/>
          <a:lstStyle>
            <a:lvl1pPr>
              <a:defRPr sz="1455"/>
            </a:lvl1pPr>
            <a:lvl2pPr>
              <a:defRPr sz="1273"/>
            </a:lvl2pPr>
            <a:lvl3pPr>
              <a:defRPr sz="1091"/>
            </a:lvl3pPr>
            <a:lvl4pPr>
              <a:defRPr sz="909"/>
            </a:lvl4pPr>
            <a:lvl5pPr>
              <a:defRPr sz="909"/>
            </a:lvl5pPr>
            <a:lvl6pPr>
              <a:defRPr sz="909"/>
            </a:lvl6pPr>
            <a:lvl7pPr>
              <a:defRPr sz="909"/>
            </a:lvl7pPr>
            <a:lvl8pPr>
              <a:defRPr sz="909"/>
            </a:lvl8pPr>
            <a:lvl9pPr>
              <a:defRPr sz="909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0480" y="935355"/>
            <a:ext cx="1828388" cy="1732861"/>
          </a:xfrm>
        </p:spPr>
        <p:txBody>
          <a:bodyPr/>
          <a:lstStyle>
            <a:lvl1pPr marL="0" indent="0">
              <a:buNone/>
              <a:defRPr sz="727"/>
            </a:lvl1pPr>
            <a:lvl2pPr marL="207843" indent="0">
              <a:buNone/>
              <a:defRPr sz="636"/>
            </a:lvl2pPr>
            <a:lvl3pPr marL="415686" indent="0">
              <a:buNone/>
              <a:defRPr sz="546"/>
            </a:lvl3pPr>
            <a:lvl4pPr marL="623529" indent="0">
              <a:buNone/>
              <a:defRPr sz="455"/>
            </a:lvl4pPr>
            <a:lvl5pPr marL="831372" indent="0">
              <a:buNone/>
              <a:defRPr sz="455"/>
            </a:lvl5pPr>
            <a:lvl6pPr marL="1039216" indent="0">
              <a:buNone/>
              <a:defRPr sz="455"/>
            </a:lvl6pPr>
            <a:lvl7pPr marL="1247059" indent="0">
              <a:buNone/>
              <a:defRPr sz="455"/>
            </a:lvl7pPr>
            <a:lvl8pPr marL="1454902" indent="0">
              <a:buNone/>
              <a:defRPr sz="455"/>
            </a:lvl8pPr>
            <a:lvl9pPr marL="1662745" indent="0">
              <a:buNone/>
              <a:defRPr sz="45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58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480" y="207857"/>
            <a:ext cx="1828388" cy="727498"/>
          </a:xfrm>
        </p:spPr>
        <p:txBody>
          <a:bodyPr anchor="b"/>
          <a:lstStyle>
            <a:lvl1pPr>
              <a:defRPr sz="145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10047" y="448913"/>
            <a:ext cx="2869913" cy="2215694"/>
          </a:xfrm>
        </p:spPr>
        <p:txBody>
          <a:bodyPr anchor="t"/>
          <a:lstStyle>
            <a:lvl1pPr marL="0" indent="0">
              <a:buNone/>
              <a:defRPr sz="1455"/>
            </a:lvl1pPr>
            <a:lvl2pPr marL="207843" indent="0">
              <a:buNone/>
              <a:defRPr sz="1273"/>
            </a:lvl2pPr>
            <a:lvl3pPr marL="415686" indent="0">
              <a:buNone/>
              <a:defRPr sz="1091"/>
            </a:lvl3pPr>
            <a:lvl4pPr marL="623529" indent="0">
              <a:buNone/>
              <a:defRPr sz="909"/>
            </a:lvl4pPr>
            <a:lvl5pPr marL="831372" indent="0">
              <a:buNone/>
              <a:defRPr sz="909"/>
            </a:lvl5pPr>
            <a:lvl6pPr marL="1039216" indent="0">
              <a:buNone/>
              <a:defRPr sz="909"/>
            </a:lvl6pPr>
            <a:lvl7pPr marL="1247059" indent="0">
              <a:buNone/>
              <a:defRPr sz="909"/>
            </a:lvl7pPr>
            <a:lvl8pPr marL="1454902" indent="0">
              <a:buNone/>
              <a:defRPr sz="909"/>
            </a:lvl8pPr>
            <a:lvl9pPr marL="1662745" indent="0">
              <a:buNone/>
              <a:defRPr sz="90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0480" y="935355"/>
            <a:ext cx="1828388" cy="1732861"/>
          </a:xfrm>
        </p:spPr>
        <p:txBody>
          <a:bodyPr/>
          <a:lstStyle>
            <a:lvl1pPr marL="0" indent="0">
              <a:buNone/>
              <a:defRPr sz="727"/>
            </a:lvl1pPr>
            <a:lvl2pPr marL="207843" indent="0">
              <a:buNone/>
              <a:defRPr sz="636"/>
            </a:lvl2pPr>
            <a:lvl3pPr marL="415686" indent="0">
              <a:buNone/>
              <a:defRPr sz="546"/>
            </a:lvl3pPr>
            <a:lvl4pPr marL="623529" indent="0">
              <a:buNone/>
              <a:defRPr sz="455"/>
            </a:lvl4pPr>
            <a:lvl5pPr marL="831372" indent="0">
              <a:buNone/>
              <a:defRPr sz="455"/>
            </a:lvl5pPr>
            <a:lvl6pPr marL="1039216" indent="0">
              <a:buNone/>
              <a:defRPr sz="455"/>
            </a:lvl6pPr>
            <a:lvl7pPr marL="1247059" indent="0">
              <a:buNone/>
              <a:defRPr sz="455"/>
            </a:lvl7pPr>
            <a:lvl8pPr marL="1454902" indent="0">
              <a:buNone/>
              <a:defRPr sz="455"/>
            </a:lvl8pPr>
            <a:lvl9pPr marL="1662745" indent="0">
              <a:buNone/>
              <a:defRPr sz="455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977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741" y="165997"/>
            <a:ext cx="4889481" cy="602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741" y="829983"/>
            <a:ext cx="4889481" cy="19782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9741" y="2889785"/>
            <a:ext cx="1275517" cy="1659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4A8A7-6E8A-4454-B921-79004D06141C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77844" y="2889785"/>
            <a:ext cx="1913275" cy="1659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03705" y="2889785"/>
            <a:ext cx="1275517" cy="1659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3A5CC-D568-425C-9717-8CFEFCCEB3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744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15686" rtl="0" eaLnBrk="1" latinLnBrk="0" hangingPunct="1">
        <a:lnSpc>
          <a:spcPct val="90000"/>
        </a:lnSpc>
        <a:spcBef>
          <a:spcPct val="0"/>
        </a:spcBef>
        <a:buNone/>
        <a:defRPr sz="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3922" indent="-103922" algn="l" defTabSz="415686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273" kern="1200">
          <a:solidFill>
            <a:schemeClr val="tx1"/>
          </a:solidFill>
          <a:latin typeface="+mn-lt"/>
          <a:ea typeface="+mn-ea"/>
          <a:cs typeface="+mn-cs"/>
        </a:defRPr>
      </a:lvl1pPr>
      <a:lvl2pPr marL="311765" indent="-103922" algn="l" defTabSz="41568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1091" kern="1200">
          <a:solidFill>
            <a:schemeClr val="tx1"/>
          </a:solidFill>
          <a:latin typeface="+mn-lt"/>
          <a:ea typeface="+mn-ea"/>
          <a:cs typeface="+mn-cs"/>
        </a:defRPr>
      </a:lvl2pPr>
      <a:lvl3pPr marL="519608" indent="-103922" algn="l" defTabSz="41568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909" kern="1200">
          <a:solidFill>
            <a:schemeClr val="tx1"/>
          </a:solidFill>
          <a:latin typeface="+mn-lt"/>
          <a:ea typeface="+mn-ea"/>
          <a:cs typeface="+mn-cs"/>
        </a:defRPr>
      </a:lvl3pPr>
      <a:lvl4pPr marL="727451" indent="-103922" algn="l" defTabSz="41568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8" kern="1200">
          <a:solidFill>
            <a:schemeClr val="tx1"/>
          </a:solidFill>
          <a:latin typeface="+mn-lt"/>
          <a:ea typeface="+mn-ea"/>
          <a:cs typeface="+mn-cs"/>
        </a:defRPr>
      </a:lvl4pPr>
      <a:lvl5pPr marL="935294" indent="-103922" algn="l" defTabSz="41568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8" kern="1200">
          <a:solidFill>
            <a:schemeClr val="tx1"/>
          </a:solidFill>
          <a:latin typeface="+mn-lt"/>
          <a:ea typeface="+mn-ea"/>
          <a:cs typeface="+mn-cs"/>
        </a:defRPr>
      </a:lvl5pPr>
      <a:lvl6pPr marL="1143137" indent="-103922" algn="l" defTabSz="41568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8" kern="1200">
          <a:solidFill>
            <a:schemeClr val="tx1"/>
          </a:solidFill>
          <a:latin typeface="+mn-lt"/>
          <a:ea typeface="+mn-ea"/>
          <a:cs typeface="+mn-cs"/>
        </a:defRPr>
      </a:lvl6pPr>
      <a:lvl7pPr marL="1350980" indent="-103922" algn="l" defTabSz="41568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8" kern="1200">
          <a:solidFill>
            <a:schemeClr val="tx1"/>
          </a:solidFill>
          <a:latin typeface="+mn-lt"/>
          <a:ea typeface="+mn-ea"/>
          <a:cs typeface="+mn-cs"/>
        </a:defRPr>
      </a:lvl7pPr>
      <a:lvl8pPr marL="1558823" indent="-103922" algn="l" defTabSz="41568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8" kern="1200">
          <a:solidFill>
            <a:schemeClr val="tx1"/>
          </a:solidFill>
          <a:latin typeface="+mn-lt"/>
          <a:ea typeface="+mn-ea"/>
          <a:cs typeface="+mn-cs"/>
        </a:defRPr>
      </a:lvl8pPr>
      <a:lvl9pPr marL="1766667" indent="-103922" algn="l" defTabSz="415686" rtl="0" eaLnBrk="1" latinLnBrk="0" hangingPunct="1">
        <a:lnSpc>
          <a:spcPct val="90000"/>
        </a:lnSpc>
        <a:spcBef>
          <a:spcPts val="227"/>
        </a:spcBef>
        <a:buFont typeface="Arial" panose="020B0604020202020204" pitchFamily="34" charset="0"/>
        <a:buChar char="•"/>
        <a:defRPr sz="8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5686" rtl="0" eaLnBrk="1" latinLnBrk="0" hangingPunct="1">
        <a:defRPr sz="818" kern="1200">
          <a:solidFill>
            <a:schemeClr val="tx1"/>
          </a:solidFill>
          <a:latin typeface="+mn-lt"/>
          <a:ea typeface="+mn-ea"/>
          <a:cs typeface="+mn-cs"/>
        </a:defRPr>
      </a:lvl1pPr>
      <a:lvl2pPr marL="207843" algn="l" defTabSz="415686" rtl="0" eaLnBrk="1" latinLnBrk="0" hangingPunct="1">
        <a:defRPr sz="818" kern="1200">
          <a:solidFill>
            <a:schemeClr val="tx1"/>
          </a:solidFill>
          <a:latin typeface="+mn-lt"/>
          <a:ea typeface="+mn-ea"/>
          <a:cs typeface="+mn-cs"/>
        </a:defRPr>
      </a:lvl2pPr>
      <a:lvl3pPr marL="415686" algn="l" defTabSz="415686" rtl="0" eaLnBrk="1" latinLnBrk="0" hangingPunct="1">
        <a:defRPr sz="818" kern="1200">
          <a:solidFill>
            <a:schemeClr val="tx1"/>
          </a:solidFill>
          <a:latin typeface="+mn-lt"/>
          <a:ea typeface="+mn-ea"/>
          <a:cs typeface="+mn-cs"/>
        </a:defRPr>
      </a:lvl3pPr>
      <a:lvl4pPr marL="623529" algn="l" defTabSz="415686" rtl="0" eaLnBrk="1" latinLnBrk="0" hangingPunct="1">
        <a:defRPr sz="818" kern="1200">
          <a:solidFill>
            <a:schemeClr val="tx1"/>
          </a:solidFill>
          <a:latin typeface="+mn-lt"/>
          <a:ea typeface="+mn-ea"/>
          <a:cs typeface="+mn-cs"/>
        </a:defRPr>
      </a:lvl4pPr>
      <a:lvl5pPr marL="831372" algn="l" defTabSz="415686" rtl="0" eaLnBrk="1" latinLnBrk="0" hangingPunct="1">
        <a:defRPr sz="818" kern="1200">
          <a:solidFill>
            <a:schemeClr val="tx1"/>
          </a:solidFill>
          <a:latin typeface="+mn-lt"/>
          <a:ea typeface="+mn-ea"/>
          <a:cs typeface="+mn-cs"/>
        </a:defRPr>
      </a:lvl5pPr>
      <a:lvl6pPr marL="1039216" algn="l" defTabSz="415686" rtl="0" eaLnBrk="1" latinLnBrk="0" hangingPunct="1">
        <a:defRPr sz="818" kern="1200">
          <a:solidFill>
            <a:schemeClr val="tx1"/>
          </a:solidFill>
          <a:latin typeface="+mn-lt"/>
          <a:ea typeface="+mn-ea"/>
          <a:cs typeface="+mn-cs"/>
        </a:defRPr>
      </a:lvl6pPr>
      <a:lvl7pPr marL="1247059" algn="l" defTabSz="415686" rtl="0" eaLnBrk="1" latinLnBrk="0" hangingPunct="1">
        <a:defRPr sz="818" kern="1200">
          <a:solidFill>
            <a:schemeClr val="tx1"/>
          </a:solidFill>
          <a:latin typeface="+mn-lt"/>
          <a:ea typeface="+mn-ea"/>
          <a:cs typeface="+mn-cs"/>
        </a:defRPr>
      </a:lvl7pPr>
      <a:lvl8pPr marL="1454902" algn="l" defTabSz="415686" rtl="0" eaLnBrk="1" latinLnBrk="0" hangingPunct="1">
        <a:defRPr sz="818" kern="1200">
          <a:solidFill>
            <a:schemeClr val="tx1"/>
          </a:solidFill>
          <a:latin typeface="+mn-lt"/>
          <a:ea typeface="+mn-ea"/>
          <a:cs typeface="+mn-cs"/>
        </a:defRPr>
      </a:lvl8pPr>
      <a:lvl9pPr marL="1662745" algn="l" defTabSz="415686" rtl="0" eaLnBrk="1" latinLnBrk="0" hangingPunct="1">
        <a:defRPr sz="8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6" Type="http://schemas.openxmlformats.org/officeDocument/2006/relationships/tags" Target="../tags/tag23.xml"/><Relationship Id="rId21" Type="http://schemas.openxmlformats.org/officeDocument/2006/relationships/tags" Target="../tags/tag18.xml"/><Relationship Id="rId42" Type="http://schemas.openxmlformats.org/officeDocument/2006/relationships/tags" Target="../tags/tag39.xml"/><Relationship Id="rId47" Type="http://schemas.openxmlformats.org/officeDocument/2006/relationships/tags" Target="../tags/tag44.xml"/><Relationship Id="rId63" Type="http://schemas.openxmlformats.org/officeDocument/2006/relationships/tags" Target="../tags/tag60.xml"/><Relationship Id="rId68" Type="http://schemas.openxmlformats.org/officeDocument/2006/relationships/slideLayout" Target="../slideLayouts/slideLayout1.xml"/><Relationship Id="rId7" Type="http://schemas.openxmlformats.org/officeDocument/2006/relationships/tags" Target="../tags/tag4.xml"/><Relationship Id="rId71" Type="http://schemas.openxmlformats.org/officeDocument/2006/relationships/image" Target="../media/image2.png"/><Relationship Id="rId2" Type="http://schemas.microsoft.com/office/2007/relationships/media" Target="../media/media1.mp4"/><Relationship Id="rId16" Type="http://schemas.openxmlformats.org/officeDocument/2006/relationships/tags" Target="../tags/tag13.xml"/><Relationship Id="rId29" Type="http://schemas.openxmlformats.org/officeDocument/2006/relationships/tags" Target="../tags/tag26.xml"/><Relationship Id="rId11" Type="http://schemas.openxmlformats.org/officeDocument/2006/relationships/tags" Target="../tags/tag8.xml"/><Relationship Id="rId24" Type="http://schemas.openxmlformats.org/officeDocument/2006/relationships/tags" Target="../tags/tag21.xml"/><Relationship Id="rId32" Type="http://schemas.openxmlformats.org/officeDocument/2006/relationships/tags" Target="../tags/tag29.xml"/><Relationship Id="rId37" Type="http://schemas.openxmlformats.org/officeDocument/2006/relationships/tags" Target="../tags/tag34.xml"/><Relationship Id="rId40" Type="http://schemas.openxmlformats.org/officeDocument/2006/relationships/tags" Target="../tags/tag37.xml"/><Relationship Id="rId45" Type="http://schemas.openxmlformats.org/officeDocument/2006/relationships/tags" Target="../tags/tag42.xml"/><Relationship Id="rId53" Type="http://schemas.openxmlformats.org/officeDocument/2006/relationships/tags" Target="../tags/tag50.xml"/><Relationship Id="rId58" Type="http://schemas.openxmlformats.org/officeDocument/2006/relationships/tags" Target="../tags/tag55.xml"/><Relationship Id="rId66" Type="http://schemas.openxmlformats.org/officeDocument/2006/relationships/tags" Target="../tags/tag63.xml"/><Relationship Id="rId5" Type="http://schemas.openxmlformats.org/officeDocument/2006/relationships/tags" Target="../tags/tag3.xml"/><Relationship Id="rId61" Type="http://schemas.openxmlformats.org/officeDocument/2006/relationships/tags" Target="../tags/tag58.xml"/><Relationship Id="rId19" Type="http://schemas.openxmlformats.org/officeDocument/2006/relationships/tags" Target="../tags/tag16.xml"/><Relationship Id="rId14" Type="http://schemas.openxmlformats.org/officeDocument/2006/relationships/tags" Target="../tags/tag11.xml"/><Relationship Id="rId22" Type="http://schemas.openxmlformats.org/officeDocument/2006/relationships/tags" Target="../tags/tag19.xml"/><Relationship Id="rId27" Type="http://schemas.openxmlformats.org/officeDocument/2006/relationships/tags" Target="../tags/tag24.xml"/><Relationship Id="rId30" Type="http://schemas.openxmlformats.org/officeDocument/2006/relationships/tags" Target="../tags/tag27.xml"/><Relationship Id="rId35" Type="http://schemas.openxmlformats.org/officeDocument/2006/relationships/tags" Target="../tags/tag32.xml"/><Relationship Id="rId43" Type="http://schemas.openxmlformats.org/officeDocument/2006/relationships/tags" Target="../tags/tag40.xml"/><Relationship Id="rId48" Type="http://schemas.openxmlformats.org/officeDocument/2006/relationships/tags" Target="../tags/tag45.xml"/><Relationship Id="rId56" Type="http://schemas.openxmlformats.org/officeDocument/2006/relationships/tags" Target="../tags/tag53.xml"/><Relationship Id="rId64" Type="http://schemas.openxmlformats.org/officeDocument/2006/relationships/tags" Target="../tags/tag61.xml"/><Relationship Id="rId69" Type="http://schemas.openxmlformats.org/officeDocument/2006/relationships/notesSlide" Target="../notesSlides/notesSlide1.xml"/><Relationship Id="rId8" Type="http://schemas.openxmlformats.org/officeDocument/2006/relationships/tags" Target="../tags/tag5.xml"/><Relationship Id="rId51" Type="http://schemas.openxmlformats.org/officeDocument/2006/relationships/tags" Target="../tags/tag48.xml"/><Relationship Id="rId3" Type="http://schemas.openxmlformats.org/officeDocument/2006/relationships/tags" Target="../tags/tag1.xml"/><Relationship Id="rId12" Type="http://schemas.openxmlformats.org/officeDocument/2006/relationships/tags" Target="../tags/tag9.xml"/><Relationship Id="rId17" Type="http://schemas.openxmlformats.org/officeDocument/2006/relationships/tags" Target="../tags/tag14.xml"/><Relationship Id="rId25" Type="http://schemas.openxmlformats.org/officeDocument/2006/relationships/tags" Target="../tags/tag22.xml"/><Relationship Id="rId33" Type="http://schemas.openxmlformats.org/officeDocument/2006/relationships/tags" Target="../tags/tag30.xml"/><Relationship Id="rId38" Type="http://schemas.openxmlformats.org/officeDocument/2006/relationships/tags" Target="../tags/tag35.xml"/><Relationship Id="rId46" Type="http://schemas.openxmlformats.org/officeDocument/2006/relationships/tags" Target="../tags/tag43.xml"/><Relationship Id="rId59" Type="http://schemas.openxmlformats.org/officeDocument/2006/relationships/tags" Target="../tags/tag56.xml"/><Relationship Id="rId67" Type="http://schemas.openxmlformats.org/officeDocument/2006/relationships/tags" Target="../tags/tag64.xml"/><Relationship Id="rId20" Type="http://schemas.openxmlformats.org/officeDocument/2006/relationships/tags" Target="../tags/tag17.xml"/><Relationship Id="rId41" Type="http://schemas.openxmlformats.org/officeDocument/2006/relationships/tags" Target="../tags/tag38.xml"/><Relationship Id="rId54" Type="http://schemas.openxmlformats.org/officeDocument/2006/relationships/tags" Target="../tags/tag51.xml"/><Relationship Id="rId62" Type="http://schemas.openxmlformats.org/officeDocument/2006/relationships/tags" Target="../tags/tag59.xml"/><Relationship Id="rId70" Type="http://schemas.openxmlformats.org/officeDocument/2006/relationships/image" Target="../media/image1.png"/><Relationship Id="rId1" Type="http://schemas.openxmlformats.org/officeDocument/2006/relationships/video" Target="NULL" TargetMode="External"/><Relationship Id="rId6" Type="http://schemas.microsoft.com/office/2007/relationships/media" Target="../media/media2.mp4"/><Relationship Id="rId15" Type="http://schemas.openxmlformats.org/officeDocument/2006/relationships/tags" Target="../tags/tag12.xml"/><Relationship Id="rId23" Type="http://schemas.openxmlformats.org/officeDocument/2006/relationships/tags" Target="../tags/tag20.xml"/><Relationship Id="rId28" Type="http://schemas.openxmlformats.org/officeDocument/2006/relationships/tags" Target="../tags/tag25.xml"/><Relationship Id="rId36" Type="http://schemas.openxmlformats.org/officeDocument/2006/relationships/tags" Target="../tags/tag33.xml"/><Relationship Id="rId49" Type="http://schemas.openxmlformats.org/officeDocument/2006/relationships/tags" Target="../tags/tag46.xml"/><Relationship Id="rId57" Type="http://schemas.openxmlformats.org/officeDocument/2006/relationships/tags" Target="../tags/tag54.xml"/><Relationship Id="rId10" Type="http://schemas.openxmlformats.org/officeDocument/2006/relationships/tags" Target="../tags/tag7.xml"/><Relationship Id="rId31" Type="http://schemas.openxmlformats.org/officeDocument/2006/relationships/tags" Target="../tags/tag28.xml"/><Relationship Id="rId44" Type="http://schemas.openxmlformats.org/officeDocument/2006/relationships/tags" Target="../tags/tag41.xml"/><Relationship Id="rId52" Type="http://schemas.openxmlformats.org/officeDocument/2006/relationships/tags" Target="../tags/tag49.xml"/><Relationship Id="rId60" Type="http://schemas.openxmlformats.org/officeDocument/2006/relationships/tags" Target="../tags/tag57.xml"/><Relationship Id="rId65" Type="http://schemas.openxmlformats.org/officeDocument/2006/relationships/tags" Target="../tags/tag62.xml"/><Relationship Id="rId4" Type="http://schemas.openxmlformats.org/officeDocument/2006/relationships/tags" Target="../tags/tag2.xml"/><Relationship Id="rId9" Type="http://schemas.openxmlformats.org/officeDocument/2006/relationships/tags" Target="../tags/tag6.xml"/><Relationship Id="rId13" Type="http://schemas.openxmlformats.org/officeDocument/2006/relationships/tags" Target="../tags/tag10.xml"/><Relationship Id="rId18" Type="http://schemas.openxmlformats.org/officeDocument/2006/relationships/tags" Target="../tags/tag15.xml"/><Relationship Id="rId39" Type="http://schemas.openxmlformats.org/officeDocument/2006/relationships/tags" Target="../tags/tag36.xml"/><Relationship Id="rId34" Type="http://schemas.openxmlformats.org/officeDocument/2006/relationships/tags" Target="../tags/tag31.xml"/><Relationship Id="rId50" Type="http://schemas.openxmlformats.org/officeDocument/2006/relationships/tags" Target="../tags/tag47.xml"/><Relationship Id="rId55" Type="http://schemas.openxmlformats.org/officeDocument/2006/relationships/tags" Target="../tags/tag5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"/>
            <a:ext cx="2239503" cy="2818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1" name="TextBox 160"/>
          <p:cNvSpPr txBox="1"/>
          <p:nvPr/>
        </p:nvSpPr>
        <p:spPr>
          <a:xfrm>
            <a:off x="476585" y="-50669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Water film</a:t>
            </a:r>
            <a:endParaRPr lang="en-US" sz="1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84" name="St -10c AT 75.3F RH 54.2 5x 7500fps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95"/>
                </p14:media>
              </p:ext>
            </p:extLst>
          </p:nvPr>
        </p:nvPicPr>
        <p:blipFill rotWithShape="1">
          <a:blip r:embed="rId70">
            <a:grayscl/>
            <a:lum bright="20000" contrast="40000"/>
          </a:blip>
          <a:srcRect l="16146" r="17209"/>
          <a:stretch>
            <a:fillRect/>
          </a:stretch>
        </p:blipFill>
        <p:spPr>
          <a:xfrm>
            <a:off x="2336340" y="-984"/>
            <a:ext cx="3324225" cy="3117850"/>
          </a:xfrm>
          <a:prstGeom prst="rect">
            <a:avLst/>
          </a:prstGeom>
        </p:spPr>
      </p:pic>
      <p:grpSp>
        <p:nvGrpSpPr>
          <p:cNvPr id="127" name="Group 126"/>
          <p:cNvGrpSpPr/>
          <p:nvPr/>
        </p:nvGrpSpPr>
        <p:grpSpPr>
          <a:xfrm>
            <a:off x="4891124" y="2772914"/>
            <a:ext cx="778669" cy="352425"/>
            <a:chOff x="2343150" y="3293268"/>
            <a:chExt cx="778669" cy="352425"/>
          </a:xfrm>
        </p:grpSpPr>
        <p:sp>
          <p:nvSpPr>
            <p:cNvPr id="138" name="Rectangle 137"/>
            <p:cNvSpPr/>
            <p:nvPr/>
          </p:nvSpPr>
          <p:spPr>
            <a:xfrm>
              <a:off x="2343150" y="3293268"/>
              <a:ext cx="778669" cy="35242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9" name="Straight Connector 138"/>
            <p:cNvCxnSpPr/>
            <p:nvPr/>
          </p:nvCxnSpPr>
          <p:spPr>
            <a:xfrm>
              <a:off x="2681964" y="3338512"/>
              <a:ext cx="118872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0" name="Group 139"/>
            <p:cNvGrpSpPr>
              <a:grpSpLocks noChangeAspect="1"/>
            </p:cNvGrpSpPr>
            <p:nvPr>
              <p:custDataLst>
                <p:tags r:id="rId62"/>
              </p:custDataLst>
            </p:nvPr>
          </p:nvGrpSpPr>
          <p:grpSpPr>
            <a:xfrm>
              <a:off x="2420747" y="3424234"/>
              <a:ext cx="625476" cy="207963"/>
              <a:chOff x="2540000" y="2540000"/>
              <a:chExt cx="625476" cy="207963"/>
            </a:xfrm>
          </p:grpSpPr>
          <p:sp>
            <p:nvSpPr>
              <p:cNvPr id="141" name="Freeform 7 1 1"/>
              <p:cNvSpPr>
                <a:spLocks/>
              </p:cNvSpPr>
              <p:nvPr>
                <p:custDataLst>
                  <p:tags r:id="rId63"/>
                </p:custDataLst>
              </p:nvPr>
            </p:nvSpPr>
            <p:spPr bwMode="auto">
              <a:xfrm>
                <a:off x="2540000" y="2540000"/>
                <a:ext cx="69850" cy="155575"/>
              </a:xfrm>
              <a:custGeom>
                <a:avLst/>
                <a:gdLst>
                  <a:gd name="T0" fmla="*/ 102 w 165"/>
                  <a:gd name="T1" fmla="*/ 13 h 332"/>
                  <a:gd name="T2" fmla="*/ 91 w 165"/>
                  <a:gd name="T3" fmla="*/ 0 h 332"/>
                  <a:gd name="T4" fmla="*/ 0 w 165"/>
                  <a:gd name="T5" fmla="*/ 32 h 332"/>
                  <a:gd name="T6" fmla="*/ 0 w 165"/>
                  <a:gd name="T7" fmla="*/ 47 h 332"/>
                  <a:gd name="T8" fmla="*/ 65 w 165"/>
                  <a:gd name="T9" fmla="*/ 34 h 332"/>
                  <a:gd name="T10" fmla="*/ 65 w 165"/>
                  <a:gd name="T11" fmla="*/ 293 h 332"/>
                  <a:gd name="T12" fmla="*/ 19 w 165"/>
                  <a:gd name="T13" fmla="*/ 317 h 332"/>
                  <a:gd name="T14" fmla="*/ 3 w 165"/>
                  <a:gd name="T15" fmla="*/ 317 h 332"/>
                  <a:gd name="T16" fmla="*/ 3 w 165"/>
                  <a:gd name="T17" fmla="*/ 332 h 332"/>
                  <a:gd name="T18" fmla="*/ 84 w 165"/>
                  <a:gd name="T19" fmla="*/ 331 h 332"/>
                  <a:gd name="T20" fmla="*/ 165 w 165"/>
                  <a:gd name="T21" fmla="*/ 332 h 332"/>
                  <a:gd name="T22" fmla="*/ 165 w 165"/>
                  <a:gd name="T23" fmla="*/ 317 h 332"/>
                  <a:gd name="T24" fmla="*/ 149 w 165"/>
                  <a:gd name="T25" fmla="*/ 317 h 332"/>
                  <a:gd name="T26" fmla="*/ 102 w 165"/>
                  <a:gd name="T27" fmla="*/ 293 h 332"/>
                  <a:gd name="T28" fmla="*/ 102 w 165"/>
                  <a:gd name="T29" fmla="*/ 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5" h="332">
                    <a:moveTo>
                      <a:pt x="102" y="13"/>
                    </a:moveTo>
                    <a:cubicBezTo>
                      <a:pt x="102" y="1"/>
                      <a:pt x="102" y="0"/>
                      <a:pt x="91" y="0"/>
                    </a:cubicBezTo>
                    <a:cubicBezTo>
                      <a:pt x="60" y="32"/>
                      <a:pt x="16" y="32"/>
                      <a:pt x="0" y="32"/>
                    </a:cubicBezTo>
                    <a:lnTo>
                      <a:pt x="0" y="47"/>
                    </a:lnTo>
                    <a:cubicBezTo>
                      <a:pt x="10" y="47"/>
                      <a:pt x="39" y="47"/>
                      <a:pt x="65" y="34"/>
                    </a:cubicBezTo>
                    <a:lnTo>
                      <a:pt x="65" y="293"/>
                    </a:lnTo>
                    <a:cubicBezTo>
                      <a:pt x="65" y="311"/>
                      <a:pt x="64" y="317"/>
                      <a:pt x="19" y="317"/>
                    </a:cubicBezTo>
                    <a:lnTo>
                      <a:pt x="3" y="317"/>
                    </a:lnTo>
                    <a:lnTo>
                      <a:pt x="3" y="332"/>
                    </a:lnTo>
                    <a:cubicBezTo>
                      <a:pt x="20" y="331"/>
                      <a:pt x="64" y="331"/>
                      <a:pt x="84" y="331"/>
                    </a:cubicBezTo>
                    <a:cubicBezTo>
                      <a:pt x="104" y="331"/>
                      <a:pt x="147" y="331"/>
                      <a:pt x="165" y="332"/>
                    </a:cubicBezTo>
                    <a:lnTo>
                      <a:pt x="165" y="317"/>
                    </a:lnTo>
                    <a:lnTo>
                      <a:pt x="149" y="317"/>
                    </a:lnTo>
                    <a:cubicBezTo>
                      <a:pt x="104" y="317"/>
                      <a:pt x="102" y="311"/>
                      <a:pt x="102" y="293"/>
                    </a:cubicBezTo>
                    <a:lnTo>
                      <a:pt x="102" y="13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Freeform 8 1 1"/>
              <p:cNvSpPr>
                <a:spLocks noEditPoints="1"/>
              </p:cNvSpPr>
              <p:nvPr>
                <p:custDataLst>
                  <p:tags r:id="rId64"/>
                </p:custDataLst>
              </p:nvPr>
            </p:nvSpPr>
            <p:spPr bwMode="auto">
              <a:xfrm>
                <a:off x="2633663" y="2540000"/>
                <a:ext cx="88900" cy="161925"/>
              </a:xfrm>
              <a:custGeom>
                <a:avLst/>
                <a:gdLst>
                  <a:gd name="T0" fmla="*/ 210 w 210"/>
                  <a:gd name="T1" fmla="*/ 172 h 343"/>
                  <a:gd name="T2" fmla="*/ 190 w 210"/>
                  <a:gd name="T3" fmla="*/ 55 h 343"/>
                  <a:gd name="T4" fmla="*/ 105 w 210"/>
                  <a:gd name="T5" fmla="*/ 0 h 343"/>
                  <a:gd name="T6" fmla="*/ 19 w 210"/>
                  <a:gd name="T7" fmla="*/ 59 h 343"/>
                  <a:gd name="T8" fmla="*/ 0 w 210"/>
                  <a:gd name="T9" fmla="*/ 172 h 343"/>
                  <a:gd name="T10" fmla="*/ 23 w 210"/>
                  <a:gd name="T11" fmla="*/ 293 h 343"/>
                  <a:gd name="T12" fmla="*/ 105 w 210"/>
                  <a:gd name="T13" fmla="*/ 343 h 343"/>
                  <a:gd name="T14" fmla="*/ 192 w 210"/>
                  <a:gd name="T15" fmla="*/ 285 h 343"/>
                  <a:gd name="T16" fmla="*/ 210 w 210"/>
                  <a:gd name="T17" fmla="*/ 172 h 343"/>
                  <a:gd name="T18" fmla="*/ 105 w 210"/>
                  <a:gd name="T19" fmla="*/ 332 h 343"/>
                  <a:gd name="T20" fmla="*/ 47 w 210"/>
                  <a:gd name="T21" fmla="*/ 272 h 343"/>
                  <a:gd name="T22" fmla="*/ 41 w 210"/>
                  <a:gd name="T23" fmla="*/ 166 h 343"/>
                  <a:gd name="T24" fmla="*/ 45 w 210"/>
                  <a:gd name="T25" fmla="*/ 74 h 343"/>
                  <a:gd name="T26" fmla="*/ 105 w 210"/>
                  <a:gd name="T27" fmla="*/ 11 h 343"/>
                  <a:gd name="T28" fmla="*/ 164 w 210"/>
                  <a:gd name="T29" fmla="*/ 69 h 343"/>
                  <a:gd name="T30" fmla="*/ 169 w 210"/>
                  <a:gd name="T31" fmla="*/ 166 h 343"/>
                  <a:gd name="T32" fmla="*/ 163 w 210"/>
                  <a:gd name="T33" fmla="*/ 270 h 343"/>
                  <a:gd name="T34" fmla="*/ 105 w 210"/>
                  <a:gd name="T35" fmla="*/ 332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0" h="343">
                    <a:moveTo>
                      <a:pt x="210" y="172"/>
                    </a:moveTo>
                    <a:cubicBezTo>
                      <a:pt x="210" y="132"/>
                      <a:pt x="208" y="92"/>
                      <a:pt x="190" y="55"/>
                    </a:cubicBezTo>
                    <a:cubicBezTo>
                      <a:pt x="167" y="8"/>
                      <a:pt x="126" y="0"/>
                      <a:pt x="105" y="0"/>
                    </a:cubicBezTo>
                    <a:cubicBezTo>
                      <a:pt x="75" y="0"/>
                      <a:pt x="39" y="13"/>
                      <a:pt x="19" y="59"/>
                    </a:cubicBezTo>
                    <a:cubicBezTo>
                      <a:pt x="3" y="93"/>
                      <a:pt x="0" y="132"/>
                      <a:pt x="0" y="172"/>
                    </a:cubicBezTo>
                    <a:cubicBezTo>
                      <a:pt x="0" y="210"/>
                      <a:pt x="2" y="255"/>
                      <a:pt x="23" y="293"/>
                    </a:cubicBezTo>
                    <a:cubicBezTo>
                      <a:pt x="44" y="333"/>
                      <a:pt x="80" y="343"/>
                      <a:pt x="105" y="343"/>
                    </a:cubicBezTo>
                    <a:cubicBezTo>
                      <a:pt x="132" y="343"/>
                      <a:pt x="170" y="333"/>
                      <a:pt x="192" y="285"/>
                    </a:cubicBezTo>
                    <a:cubicBezTo>
                      <a:pt x="208" y="251"/>
                      <a:pt x="210" y="212"/>
                      <a:pt x="210" y="172"/>
                    </a:cubicBezTo>
                    <a:close/>
                    <a:moveTo>
                      <a:pt x="105" y="332"/>
                    </a:moveTo>
                    <a:cubicBezTo>
                      <a:pt x="85" y="332"/>
                      <a:pt x="56" y="320"/>
                      <a:pt x="47" y="272"/>
                    </a:cubicBezTo>
                    <a:cubicBezTo>
                      <a:pt x="41" y="242"/>
                      <a:pt x="41" y="196"/>
                      <a:pt x="41" y="166"/>
                    </a:cubicBezTo>
                    <a:cubicBezTo>
                      <a:pt x="41" y="134"/>
                      <a:pt x="41" y="101"/>
                      <a:pt x="45" y="74"/>
                    </a:cubicBezTo>
                    <a:cubicBezTo>
                      <a:pt x="55" y="15"/>
                      <a:pt x="92" y="11"/>
                      <a:pt x="105" y="11"/>
                    </a:cubicBezTo>
                    <a:cubicBezTo>
                      <a:pt x="121" y="11"/>
                      <a:pt x="154" y="20"/>
                      <a:pt x="164" y="69"/>
                    </a:cubicBezTo>
                    <a:cubicBezTo>
                      <a:pt x="169" y="97"/>
                      <a:pt x="169" y="135"/>
                      <a:pt x="169" y="166"/>
                    </a:cubicBezTo>
                    <a:cubicBezTo>
                      <a:pt x="169" y="204"/>
                      <a:pt x="169" y="238"/>
                      <a:pt x="163" y="270"/>
                    </a:cubicBezTo>
                    <a:cubicBezTo>
                      <a:pt x="156" y="317"/>
                      <a:pt x="127" y="332"/>
                      <a:pt x="105" y="332"/>
                    </a:cubicBez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9 1 1"/>
              <p:cNvSpPr>
                <a:spLocks noEditPoints="1"/>
              </p:cNvSpPr>
              <p:nvPr>
                <p:custDataLst>
                  <p:tags r:id="rId65"/>
                </p:custDataLst>
              </p:nvPr>
            </p:nvSpPr>
            <p:spPr bwMode="auto">
              <a:xfrm>
                <a:off x="2738438" y="2540000"/>
                <a:ext cx="87313" cy="161925"/>
              </a:xfrm>
              <a:custGeom>
                <a:avLst/>
                <a:gdLst>
                  <a:gd name="T0" fmla="*/ 210 w 210"/>
                  <a:gd name="T1" fmla="*/ 172 h 343"/>
                  <a:gd name="T2" fmla="*/ 190 w 210"/>
                  <a:gd name="T3" fmla="*/ 55 h 343"/>
                  <a:gd name="T4" fmla="*/ 106 w 210"/>
                  <a:gd name="T5" fmla="*/ 0 h 343"/>
                  <a:gd name="T6" fmla="*/ 19 w 210"/>
                  <a:gd name="T7" fmla="*/ 59 h 343"/>
                  <a:gd name="T8" fmla="*/ 0 w 210"/>
                  <a:gd name="T9" fmla="*/ 172 h 343"/>
                  <a:gd name="T10" fmla="*/ 23 w 210"/>
                  <a:gd name="T11" fmla="*/ 293 h 343"/>
                  <a:gd name="T12" fmla="*/ 105 w 210"/>
                  <a:gd name="T13" fmla="*/ 343 h 343"/>
                  <a:gd name="T14" fmla="*/ 192 w 210"/>
                  <a:gd name="T15" fmla="*/ 285 h 343"/>
                  <a:gd name="T16" fmla="*/ 210 w 210"/>
                  <a:gd name="T17" fmla="*/ 172 h 343"/>
                  <a:gd name="T18" fmla="*/ 105 w 210"/>
                  <a:gd name="T19" fmla="*/ 332 h 343"/>
                  <a:gd name="T20" fmla="*/ 47 w 210"/>
                  <a:gd name="T21" fmla="*/ 272 h 343"/>
                  <a:gd name="T22" fmla="*/ 42 w 210"/>
                  <a:gd name="T23" fmla="*/ 166 h 343"/>
                  <a:gd name="T24" fmla="*/ 46 w 210"/>
                  <a:gd name="T25" fmla="*/ 74 h 343"/>
                  <a:gd name="T26" fmla="*/ 105 w 210"/>
                  <a:gd name="T27" fmla="*/ 11 h 343"/>
                  <a:gd name="T28" fmla="*/ 164 w 210"/>
                  <a:gd name="T29" fmla="*/ 69 h 343"/>
                  <a:gd name="T30" fmla="*/ 169 w 210"/>
                  <a:gd name="T31" fmla="*/ 166 h 343"/>
                  <a:gd name="T32" fmla="*/ 163 w 210"/>
                  <a:gd name="T33" fmla="*/ 270 h 343"/>
                  <a:gd name="T34" fmla="*/ 105 w 210"/>
                  <a:gd name="T35" fmla="*/ 332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0" h="343">
                    <a:moveTo>
                      <a:pt x="210" y="172"/>
                    </a:moveTo>
                    <a:cubicBezTo>
                      <a:pt x="210" y="132"/>
                      <a:pt x="208" y="92"/>
                      <a:pt x="190" y="55"/>
                    </a:cubicBezTo>
                    <a:cubicBezTo>
                      <a:pt x="167" y="8"/>
                      <a:pt x="126" y="0"/>
                      <a:pt x="106" y="0"/>
                    </a:cubicBezTo>
                    <a:cubicBezTo>
                      <a:pt x="76" y="0"/>
                      <a:pt x="39" y="13"/>
                      <a:pt x="19" y="59"/>
                    </a:cubicBezTo>
                    <a:cubicBezTo>
                      <a:pt x="3" y="93"/>
                      <a:pt x="0" y="132"/>
                      <a:pt x="0" y="172"/>
                    </a:cubicBezTo>
                    <a:cubicBezTo>
                      <a:pt x="0" y="210"/>
                      <a:pt x="2" y="255"/>
                      <a:pt x="23" y="293"/>
                    </a:cubicBezTo>
                    <a:cubicBezTo>
                      <a:pt x="44" y="333"/>
                      <a:pt x="81" y="343"/>
                      <a:pt x="105" y="343"/>
                    </a:cubicBezTo>
                    <a:cubicBezTo>
                      <a:pt x="132" y="343"/>
                      <a:pt x="170" y="333"/>
                      <a:pt x="192" y="285"/>
                    </a:cubicBezTo>
                    <a:cubicBezTo>
                      <a:pt x="208" y="251"/>
                      <a:pt x="210" y="212"/>
                      <a:pt x="210" y="172"/>
                    </a:cubicBezTo>
                    <a:close/>
                    <a:moveTo>
                      <a:pt x="105" y="332"/>
                    </a:moveTo>
                    <a:cubicBezTo>
                      <a:pt x="86" y="332"/>
                      <a:pt x="56" y="320"/>
                      <a:pt x="47" y="272"/>
                    </a:cubicBezTo>
                    <a:cubicBezTo>
                      <a:pt x="42" y="242"/>
                      <a:pt x="42" y="196"/>
                      <a:pt x="42" y="166"/>
                    </a:cubicBezTo>
                    <a:cubicBezTo>
                      <a:pt x="42" y="134"/>
                      <a:pt x="42" y="101"/>
                      <a:pt x="46" y="74"/>
                    </a:cubicBezTo>
                    <a:cubicBezTo>
                      <a:pt x="55" y="15"/>
                      <a:pt x="93" y="11"/>
                      <a:pt x="105" y="11"/>
                    </a:cubicBezTo>
                    <a:cubicBezTo>
                      <a:pt x="121" y="11"/>
                      <a:pt x="154" y="20"/>
                      <a:pt x="164" y="69"/>
                    </a:cubicBezTo>
                    <a:cubicBezTo>
                      <a:pt x="169" y="97"/>
                      <a:pt x="169" y="135"/>
                      <a:pt x="169" y="166"/>
                    </a:cubicBezTo>
                    <a:cubicBezTo>
                      <a:pt x="169" y="204"/>
                      <a:pt x="169" y="238"/>
                      <a:pt x="163" y="270"/>
                    </a:cubicBezTo>
                    <a:cubicBezTo>
                      <a:pt x="156" y="317"/>
                      <a:pt x="127" y="332"/>
                      <a:pt x="105" y="332"/>
                    </a:cubicBez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0 1 1"/>
              <p:cNvSpPr>
                <a:spLocks/>
              </p:cNvSpPr>
              <p:nvPr>
                <p:custDataLst>
                  <p:tags r:id="rId66"/>
                </p:custDataLst>
              </p:nvPr>
            </p:nvSpPr>
            <p:spPr bwMode="auto">
              <a:xfrm>
                <a:off x="2876550" y="2592388"/>
                <a:ext cx="112713" cy="155575"/>
              </a:xfrm>
              <a:custGeom>
                <a:avLst/>
                <a:gdLst>
                  <a:gd name="T0" fmla="*/ 100 w 270"/>
                  <a:gd name="T1" fmla="*/ 46 h 329"/>
                  <a:gd name="T2" fmla="*/ 108 w 270"/>
                  <a:gd name="T3" fmla="*/ 14 h 329"/>
                  <a:gd name="T4" fmla="*/ 93 w 270"/>
                  <a:gd name="T5" fmla="*/ 0 h 329"/>
                  <a:gd name="T6" fmla="*/ 73 w 270"/>
                  <a:gd name="T7" fmla="*/ 18 h 329"/>
                  <a:gd name="T8" fmla="*/ 2 w 270"/>
                  <a:gd name="T9" fmla="*/ 307 h 329"/>
                  <a:gd name="T10" fmla="*/ 0 w 270"/>
                  <a:gd name="T11" fmla="*/ 315 h 329"/>
                  <a:gd name="T12" fmla="*/ 14 w 270"/>
                  <a:gd name="T13" fmla="*/ 329 h 329"/>
                  <a:gd name="T14" fmla="*/ 32 w 270"/>
                  <a:gd name="T15" fmla="*/ 318 h 329"/>
                  <a:gd name="T16" fmla="*/ 59 w 270"/>
                  <a:gd name="T17" fmla="*/ 211 h 329"/>
                  <a:gd name="T18" fmla="*/ 107 w 270"/>
                  <a:gd name="T19" fmla="*/ 227 h 329"/>
                  <a:gd name="T20" fmla="*/ 174 w 270"/>
                  <a:gd name="T21" fmla="*/ 190 h 329"/>
                  <a:gd name="T22" fmla="*/ 219 w 270"/>
                  <a:gd name="T23" fmla="*/ 227 h 329"/>
                  <a:gd name="T24" fmla="*/ 255 w 270"/>
                  <a:gd name="T25" fmla="*/ 199 h 329"/>
                  <a:gd name="T26" fmla="*/ 270 w 270"/>
                  <a:gd name="T27" fmla="*/ 150 h 329"/>
                  <a:gd name="T28" fmla="*/ 264 w 270"/>
                  <a:gd name="T29" fmla="*/ 145 h 329"/>
                  <a:gd name="T30" fmla="*/ 257 w 270"/>
                  <a:gd name="T31" fmla="*/ 154 h 329"/>
                  <a:gd name="T32" fmla="*/ 220 w 270"/>
                  <a:gd name="T33" fmla="*/ 216 h 329"/>
                  <a:gd name="T34" fmla="*/ 205 w 270"/>
                  <a:gd name="T35" fmla="*/ 193 h 329"/>
                  <a:gd name="T36" fmla="*/ 215 w 270"/>
                  <a:gd name="T37" fmla="*/ 141 h 329"/>
                  <a:gd name="T38" fmla="*/ 229 w 270"/>
                  <a:gd name="T39" fmla="*/ 87 h 329"/>
                  <a:gd name="T40" fmla="*/ 237 w 270"/>
                  <a:gd name="T41" fmla="*/ 53 h 329"/>
                  <a:gd name="T42" fmla="*/ 245 w 270"/>
                  <a:gd name="T43" fmla="*/ 19 h 329"/>
                  <a:gd name="T44" fmla="*/ 230 w 270"/>
                  <a:gd name="T45" fmla="*/ 6 h 329"/>
                  <a:gd name="T46" fmla="*/ 211 w 270"/>
                  <a:gd name="T47" fmla="*/ 23 h 329"/>
                  <a:gd name="T48" fmla="*/ 187 w 270"/>
                  <a:gd name="T49" fmla="*/ 117 h 329"/>
                  <a:gd name="T50" fmla="*/ 174 w 270"/>
                  <a:gd name="T51" fmla="*/ 168 h 329"/>
                  <a:gd name="T52" fmla="*/ 109 w 270"/>
                  <a:gd name="T53" fmla="*/ 216 h 329"/>
                  <a:gd name="T54" fmla="*/ 72 w 270"/>
                  <a:gd name="T55" fmla="*/ 172 h 329"/>
                  <a:gd name="T56" fmla="*/ 79 w 270"/>
                  <a:gd name="T57" fmla="*/ 130 h 329"/>
                  <a:gd name="T58" fmla="*/ 100 w 270"/>
                  <a:gd name="T59" fmla="*/ 46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0" h="329">
                    <a:moveTo>
                      <a:pt x="100" y="46"/>
                    </a:moveTo>
                    <a:cubicBezTo>
                      <a:pt x="103" y="35"/>
                      <a:pt x="108" y="16"/>
                      <a:pt x="108" y="14"/>
                    </a:cubicBezTo>
                    <a:cubicBezTo>
                      <a:pt x="108" y="5"/>
                      <a:pt x="102" y="0"/>
                      <a:pt x="93" y="0"/>
                    </a:cubicBezTo>
                    <a:cubicBezTo>
                      <a:pt x="92" y="0"/>
                      <a:pt x="78" y="1"/>
                      <a:pt x="73" y="18"/>
                    </a:cubicBezTo>
                    <a:lnTo>
                      <a:pt x="2" y="307"/>
                    </a:lnTo>
                    <a:cubicBezTo>
                      <a:pt x="0" y="313"/>
                      <a:pt x="0" y="314"/>
                      <a:pt x="0" y="315"/>
                    </a:cubicBezTo>
                    <a:cubicBezTo>
                      <a:pt x="0" y="323"/>
                      <a:pt x="6" y="329"/>
                      <a:pt x="14" y="329"/>
                    </a:cubicBezTo>
                    <a:cubicBezTo>
                      <a:pt x="25" y="329"/>
                      <a:pt x="31" y="320"/>
                      <a:pt x="32" y="318"/>
                    </a:cubicBezTo>
                    <a:cubicBezTo>
                      <a:pt x="34" y="314"/>
                      <a:pt x="40" y="288"/>
                      <a:pt x="59" y="211"/>
                    </a:cubicBezTo>
                    <a:cubicBezTo>
                      <a:pt x="75" y="225"/>
                      <a:pt x="97" y="227"/>
                      <a:pt x="107" y="227"/>
                    </a:cubicBezTo>
                    <a:cubicBezTo>
                      <a:pt x="142" y="227"/>
                      <a:pt x="162" y="204"/>
                      <a:pt x="174" y="190"/>
                    </a:cubicBezTo>
                    <a:cubicBezTo>
                      <a:pt x="178" y="213"/>
                      <a:pt x="197" y="227"/>
                      <a:pt x="219" y="227"/>
                    </a:cubicBezTo>
                    <a:cubicBezTo>
                      <a:pt x="236" y="227"/>
                      <a:pt x="247" y="215"/>
                      <a:pt x="255" y="199"/>
                    </a:cubicBezTo>
                    <a:cubicBezTo>
                      <a:pt x="264" y="181"/>
                      <a:pt x="270" y="151"/>
                      <a:pt x="270" y="150"/>
                    </a:cubicBezTo>
                    <a:cubicBezTo>
                      <a:pt x="270" y="145"/>
                      <a:pt x="266" y="145"/>
                      <a:pt x="264" y="145"/>
                    </a:cubicBezTo>
                    <a:cubicBezTo>
                      <a:pt x="259" y="145"/>
                      <a:pt x="259" y="147"/>
                      <a:pt x="257" y="154"/>
                    </a:cubicBezTo>
                    <a:cubicBezTo>
                      <a:pt x="249" y="186"/>
                      <a:pt x="240" y="216"/>
                      <a:pt x="220" y="216"/>
                    </a:cubicBezTo>
                    <a:cubicBezTo>
                      <a:pt x="206" y="216"/>
                      <a:pt x="205" y="203"/>
                      <a:pt x="205" y="193"/>
                    </a:cubicBezTo>
                    <a:cubicBezTo>
                      <a:pt x="205" y="182"/>
                      <a:pt x="211" y="158"/>
                      <a:pt x="215" y="141"/>
                    </a:cubicBezTo>
                    <a:lnTo>
                      <a:pt x="229" y="87"/>
                    </a:lnTo>
                    <a:cubicBezTo>
                      <a:pt x="230" y="79"/>
                      <a:pt x="235" y="60"/>
                      <a:pt x="237" y="53"/>
                    </a:cubicBezTo>
                    <a:cubicBezTo>
                      <a:pt x="239" y="41"/>
                      <a:pt x="245" y="22"/>
                      <a:pt x="245" y="19"/>
                    </a:cubicBezTo>
                    <a:cubicBezTo>
                      <a:pt x="245" y="10"/>
                      <a:pt x="238" y="6"/>
                      <a:pt x="230" y="6"/>
                    </a:cubicBezTo>
                    <a:cubicBezTo>
                      <a:pt x="228" y="6"/>
                      <a:pt x="215" y="6"/>
                      <a:pt x="211" y="23"/>
                    </a:cubicBezTo>
                    <a:lnTo>
                      <a:pt x="187" y="117"/>
                    </a:lnTo>
                    <a:cubicBezTo>
                      <a:pt x="181" y="142"/>
                      <a:pt x="176" y="163"/>
                      <a:pt x="174" y="168"/>
                    </a:cubicBezTo>
                    <a:cubicBezTo>
                      <a:pt x="174" y="170"/>
                      <a:pt x="150" y="216"/>
                      <a:pt x="109" y="216"/>
                    </a:cubicBezTo>
                    <a:cubicBezTo>
                      <a:pt x="84" y="216"/>
                      <a:pt x="72" y="199"/>
                      <a:pt x="72" y="172"/>
                    </a:cubicBezTo>
                    <a:cubicBezTo>
                      <a:pt x="72" y="158"/>
                      <a:pt x="76" y="144"/>
                      <a:pt x="79" y="130"/>
                    </a:cubicBezTo>
                    <a:lnTo>
                      <a:pt x="100" y="46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11 1 1"/>
              <p:cNvSpPr>
                <a:spLocks/>
              </p:cNvSpPr>
              <p:nvPr>
                <p:custDataLst>
                  <p:tags r:id="rId67"/>
                </p:custDataLst>
              </p:nvPr>
            </p:nvSpPr>
            <p:spPr bwMode="auto">
              <a:xfrm>
                <a:off x="3001963" y="2592388"/>
                <a:ext cx="163513" cy="103188"/>
              </a:xfrm>
              <a:custGeom>
                <a:avLst/>
                <a:gdLst>
                  <a:gd name="T0" fmla="*/ 39 w 390"/>
                  <a:gd name="T1" fmla="*/ 49 h 221"/>
                  <a:gd name="T2" fmla="*/ 39 w 390"/>
                  <a:gd name="T3" fmla="*/ 183 h 221"/>
                  <a:gd name="T4" fmla="*/ 0 w 390"/>
                  <a:gd name="T5" fmla="*/ 206 h 221"/>
                  <a:gd name="T6" fmla="*/ 0 w 390"/>
                  <a:gd name="T7" fmla="*/ 221 h 221"/>
                  <a:gd name="T8" fmla="*/ 57 w 390"/>
                  <a:gd name="T9" fmla="*/ 220 h 221"/>
                  <a:gd name="T10" fmla="*/ 113 w 390"/>
                  <a:gd name="T11" fmla="*/ 221 h 221"/>
                  <a:gd name="T12" fmla="*/ 113 w 390"/>
                  <a:gd name="T13" fmla="*/ 206 h 221"/>
                  <a:gd name="T14" fmla="*/ 74 w 390"/>
                  <a:gd name="T15" fmla="*/ 183 h 221"/>
                  <a:gd name="T16" fmla="*/ 74 w 390"/>
                  <a:gd name="T17" fmla="*/ 91 h 221"/>
                  <a:gd name="T18" fmla="*/ 141 w 390"/>
                  <a:gd name="T19" fmla="*/ 11 h 221"/>
                  <a:gd name="T20" fmla="*/ 178 w 390"/>
                  <a:gd name="T21" fmla="*/ 67 h 221"/>
                  <a:gd name="T22" fmla="*/ 178 w 390"/>
                  <a:gd name="T23" fmla="*/ 183 h 221"/>
                  <a:gd name="T24" fmla="*/ 139 w 390"/>
                  <a:gd name="T25" fmla="*/ 206 h 221"/>
                  <a:gd name="T26" fmla="*/ 139 w 390"/>
                  <a:gd name="T27" fmla="*/ 221 h 221"/>
                  <a:gd name="T28" fmla="*/ 195 w 390"/>
                  <a:gd name="T29" fmla="*/ 220 h 221"/>
                  <a:gd name="T30" fmla="*/ 251 w 390"/>
                  <a:gd name="T31" fmla="*/ 221 h 221"/>
                  <a:gd name="T32" fmla="*/ 251 w 390"/>
                  <a:gd name="T33" fmla="*/ 206 h 221"/>
                  <a:gd name="T34" fmla="*/ 212 w 390"/>
                  <a:gd name="T35" fmla="*/ 183 h 221"/>
                  <a:gd name="T36" fmla="*/ 212 w 390"/>
                  <a:gd name="T37" fmla="*/ 91 h 221"/>
                  <a:gd name="T38" fmla="*/ 280 w 390"/>
                  <a:gd name="T39" fmla="*/ 11 h 221"/>
                  <a:gd name="T40" fmla="*/ 317 w 390"/>
                  <a:gd name="T41" fmla="*/ 67 h 221"/>
                  <a:gd name="T42" fmla="*/ 317 w 390"/>
                  <a:gd name="T43" fmla="*/ 183 h 221"/>
                  <a:gd name="T44" fmla="*/ 278 w 390"/>
                  <a:gd name="T45" fmla="*/ 206 h 221"/>
                  <a:gd name="T46" fmla="*/ 278 w 390"/>
                  <a:gd name="T47" fmla="*/ 221 h 221"/>
                  <a:gd name="T48" fmla="*/ 334 w 390"/>
                  <a:gd name="T49" fmla="*/ 220 h 221"/>
                  <a:gd name="T50" fmla="*/ 390 w 390"/>
                  <a:gd name="T51" fmla="*/ 221 h 221"/>
                  <a:gd name="T52" fmla="*/ 390 w 390"/>
                  <a:gd name="T53" fmla="*/ 206 h 221"/>
                  <a:gd name="T54" fmla="*/ 351 w 390"/>
                  <a:gd name="T55" fmla="*/ 191 h 221"/>
                  <a:gd name="T56" fmla="*/ 351 w 390"/>
                  <a:gd name="T57" fmla="*/ 95 h 221"/>
                  <a:gd name="T58" fmla="*/ 336 w 390"/>
                  <a:gd name="T59" fmla="*/ 19 h 221"/>
                  <a:gd name="T60" fmla="*/ 283 w 390"/>
                  <a:gd name="T61" fmla="*/ 0 h 221"/>
                  <a:gd name="T62" fmla="*/ 211 w 390"/>
                  <a:gd name="T63" fmla="*/ 49 h 221"/>
                  <a:gd name="T64" fmla="*/ 145 w 390"/>
                  <a:gd name="T65" fmla="*/ 0 h 221"/>
                  <a:gd name="T66" fmla="*/ 71 w 390"/>
                  <a:gd name="T67" fmla="*/ 53 h 221"/>
                  <a:gd name="T68" fmla="*/ 71 w 390"/>
                  <a:gd name="T69" fmla="*/ 0 h 221"/>
                  <a:gd name="T70" fmla="*/ 0 w 390"/>
                  <a:gd name="T71" fmla="*/ 6 h 221"/>
                  <a:gd name="T72" fmla="*/ 0 w 390"/>
                  <a:gd name="T73" fmla="*/ 21 h 221"/>
                  <a:gd name="T74" fmla="*/ 39 w 390"/>
                  <a:gd name="T75" fmla="*/ 49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90" h="221">
                    <a:moveTo>
                      <a:pt x="39" y="49"/>
                    </a:moveTo>
                    <a:lnTo>
                      <a:pt x="39" y="183"/>
                    </a:lnTo>
                    <a:cubicBezTo>
                      <a:pt x="39" y="206"/>
                      <a:pt x="34" y="206"/>
                      <a:pt x="0" y="206"/>
                    </a:cubicBezTo>
                    <a:lnTo>
                      <a:pt x="0" y="221"/>
                    </a:lnTo>
                    <a:cubicBezTo>
                      <a:pt x="18" y="221"/>
                      <a:pt x="43" y="220"/>
                      <a:pt x="57" y="220"/>
                    </a:cubicBezTo>
                    <a:cubicBezTo>
                      <a:pt x="70" y="220"/>
                      <a:pt x="96" y="221"/>
                      <a:pt x="113" y="221"/>
                    </a:cubicBezTo>
                    <a:lnTo>
                      <a:pt x="113" y="206"/>
                    </a:lnTo>
                    <a:cubicBezTo>
                      <a:pt x="79" y="206"/>
                      <a:pt x="74" y="206"/>
                      <a:pt x="74" y="183"/>
                    </a:cubicBezTo>
                    <a:lnTo>
                      <a:pt x="74" y="91"/>
                    </a:lnTo>
                    <a:cubicBezTo>
                      <a:pt x="74" y="39"/>
                      <a:pt x="109" y="11"/>
                      <a:pt x="141" y="11"/>
                    </a:cubicBezTo>
                    <a:cubicBezTo>
                      <a:pt x="172" y="11"/>
                      <a:pt x="178" y="38"/>
                      <a:pt x="178" y="67"/>
                    </a:cubicBezTo>
                    <a:lnTo>
                      <a:pt x="178" y="183"/>
                    </a:lnTo>
                    <a:cubicBezTo>
                      <a:pt x="178" y="206"/>
                      <a:pt x="172" y="206"/>
                      <a:pt x="139" y="206"/>
                    </a:cubicBezTo>
                    <a:lnTo>
                      <a:pt x="139" y="221"/>
                    </a:lnTo>
                    <a:cubicBezTo>
                      <a:pt x="156" y="221"/>
                      <a:pt x="182" y="220"/>
                      <a:pt x="195" y="220"/>
                    </a:cubicBezTo>
                    <a:cubicBezTo>
                      <a:pt x="208" y="220"/>
                      <a:pt x="234" y="221"/>
                      <a:pt x="251" y="221"/>
                    </a:cubicBezTo>
                    <a:lnTo>
                      <a:pt x="251" y="206"/>
                    </a:lnTo>
                    <a:cubicBezTo>
                      <a:pt x="218" y="206"/>
                      <a:pt x="212" y="206"/>
                      <a:pt x="212" y="183"/>
                    </a:cubicBezTo>
                    <a:lnTo>
                      <a:pt x="212" y="91"/>
                    </a:lnTo>
                    <a:cubicBezTo>
                      <a:pt x="212" y="39"/>
                      <a:pt x="248" y="11"/>
                      <a:pt x="280" y="11"/>
                    </a:cubicBezTo>
                    <a:cubicBezTo>
                      <a:pt x="311" y="11"/>
                      <a:pt x="317" y="38"/>
                      <a:pt x="317" y="67"/>
                    </a:cubicBezTo>
                    <a:lnTo>
                      <a:pt x="317" y="183"/>
                    </a:lnTo>
                    <a:cubicBezTo>
                      <a:pt x="317" y="206"/>
                      <a:pt x="311" y="206"/>
                      <a:pt x="278" y="206"/>
                    </a:cubicBezTo>
                    <a:lnTo>
                      <a:pt x="278" y="221"/>
                    </a:lnTo>
                    <a:cubicBezTo>
                      <a:pt x="295" y="221"/>
                      <a:pt x="321" y="220"/>
                      <a:pt x="334" y="220"/>
                    </a:cubicBezTo>
                    <a:cubicBezTo>
                      <a:pt x="347" y="220"/>
                      <a:pt x="373" y="221"/>
                      <a:pt x="390" y="221"/>
                    </a:cubicBezTo>
                    <a:lnTo>
                      <a:pt x="390" y="206"/>
                    </a:lnTo>
                    <a:cubicBezTo>
                      <a:pt x="364" y="206"/>
                      <a:pt x="352" y="206"/>
                      <a:pt x="351" y="191"/>
                    </a:cubicBezTo>
                    <a:lnTo>
                      <a:pt x="351" y="95"/>
                    </a:lnTo>
                    <a:cubicBezTo>
                      <a:pt x="351" y="52"/>
                      <a:pt x="351" y="37"/>
                      <a:pt x="336" y="19"/>
                    </a:cubicBezTo>
                    <a:cubicBezTo>
                      <a:pt x="329" y="10"/>
                      <a:pt x="312" y="0"/>
                      <a:pt x="283" y="0"/>
                    </a:cubicBezTo>
                    <a:cubicBezTo>
                      <a:pt x="241" y="0"/>
                      <a:pt x="219" y="30"/>
                      <a:pt x="211" y="49"/>
                    </a:cubicBezTo>
                    <a:cubicBezTo>
                      <a:pt x="204" y="6"/>
                      <a:pt x="167" y="0"/>
                      <a:pt x="145" y="0"/>
                    </a:cubicBezTo>
                    <a:cubicBezTo>
                      <a:pt x="108" y="0"/>
                      <a:pt x="85" y="22"/>
                      <a:pt x="71" y="53"/>
                    </a:cubicBezTo>
                    <a:lnTo>
                      <a:pt x="71" y="0"/>
                    </a:lnTo>
                    <a:lnTo>
                      <a:pt x="0" y="6"/>
                    </a:lnTo>
                    <a:lnTo>
                      <a:pt x="0" y="21"/>
                    </a:lnTo>
                    <a:cubicBezTo>
                      <a:pt x="35" y="21"/>
                      <a:pt x="39" y="25"/>
                      <a:pt x="39" y="49"/>
                    </a:cubicBez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62" name="TextBox 161"/>
          <p:cNvSpPr txBox="1"/>
          <p:nvPr/>
        </p:nvSpPr>
        <p:spPr>
          <a:xfrm>
            <a:off x="3156575" y="-50669"/>
            <a:ext cx="1736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Water droplet</a:t>
            </a:r>
            <a:endParaRPr lang="en-US" sz="1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00" name="Group 299"/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2397750" y="2615588"/>
            <a:ext cx="996950" cy="196850"/>
            <a:chOff x="576263" y="1138238"/>
            <a:chExt cx="996950" cy="196850"/>
          </a:xfrm>
          <a:solidFill>
            <a:schemeClr val="bg1"/>
          </a:solidFill>
        </p:grpSpPr>
        <p:sp>
          <p:nvSpPr>
            <p:cNvPr id="301" name="Freeform 62 2"/>
            <p:cNvSpPr>
              <a:spLocks/>
            </p:cNvSpPr>
            <p:nvPr>
              <p:custDataLst>
                <p:tags r:id="rId54"/>
              </p:custDataLst>
            </p:nvPr>
          </p:nvSpPr>
          <p:spPr bwMode="auto">
            <a:xfrm>
              <a:off x="576263" y="1144588"/>
              <a:ext cx="138113" cy="153988"/>
            </a:xfrm>
            <a:custGeom>
              <a:avLst/>
              <a:gdLst>
                <a:gd name="T0" fmla="*/ 201 w 339"/>
                <a:gd name="T1" fmla="*/ 35 h 338"/>
                <a:gd name="T2" fmla="*/ 213 w 339"/>
                <a:gd name="T3" fmla="*/ 16 h 338"/>
                <a:gd name="T4" fmla="*/ 244 w 339"/>
                <a:gd name="T5" fmla="*/ 15 h 338"/>
                <a:gd name="T6" fmla="*/ 317 w 339"/>
                <a:gd name="T7" fmla="*/ 56 h 338"/>
                <a:gd name="T8" fmla="*/ 313 w 339"/>
                <a:gd name="T9" fmla="*/ 96 h 338"/>
                <a:gd name="T10" fmla="*/ 311 w 339"/>
                <a:gd name="T11" fmla="*/ 106 h 338"/>
                <a:gd name="T12" fmla="*/ 317 w 339"/>
                <a:gd name="T13" fmla="*/ 112 h 338"/>
                <a:gd name="T14" fmla="*/ 325 w 339"/>
                <a:gd name="T15" fmla="*/ 101 h 338"/>
                <a:gd name="T16" fmla="*/ 338 w 339"/>
                <a:gd name="T17" fmla="*/ 14 h 338"/>
                <a:gd name="T18" fmla="*/ 339 w 339"/>
                <a:gd name="T19" fmla="*/ 5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8 h 338"/>
                <a:gd name="T28" fmla="*/ 0 w 339"/>
                <a:gd name="T29" fmla="*/ 107 h 338"/>
                <a:gd name="T30" fmla="*/ 6 w 339"/>
                <a:gd name="T31" fmla="*/ 112 h 338"/>
                <a:gd name="T32" fmla="*/ 15 w 339"/>
                <a:gd name="T33" fmla="*/ 102 h 338"/>
                <a:gd name="T34" fmla="*/ 128 w 339"/>
                <a:gd name="T35" fmla="*/ 15 h 338"/>
                <a:gd name="T36" fmla="*/ 148 w 339"/>
                <a:gd name="T37" fmla="*/ 15 h 338"/>
                <a:gd name="T38" fmla="*/ 162 w 339"/>
                <a:gd name="T39" fmla="*/ 21 h 338"/>
                <a:gd name="T40" fmla="*/ 160 w 339"/>
                <a:gd name="T41" fmla="*/ 32 h 338"/>
                <a:gd name="T42" fmla="*/ 93 w 339"/>
                <a:gd name="T43" fmla="*/ 298 h 338"/>
                <a:gd name="T44" fmla="*/ 34 w 339"/>
                <a:gd name="T45" fmla="*/ 322 h 338"/>
                <a:gd name="T46" fmla="*/ 13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5" y="21"/>
                    <a:pt x="207" y="18"/>
                    <a:pt x="213" y="16"/>
                  </a:cubicBezTo>
                  <a:cubicBezTo>
                    <a:pt x="217" y="15"/>
                    <a:pt x="233" y="15"/>
                    <a:pt x="244" y="15"/>
                  </a:cubicBezTo>
                  <a:cubicBezTo>
                    <a:pt x="294" y="15"/>
                    <a:pt x="317" y="17"/>
                    <a:pt x="317" y="56"/>
                  </a:cubicBezTo>
                  <a:cubicBezTo>
                    <a:pt x="317" y="64"/>
                    <a:pt x="315" y="83"/>
                    <a:pt x="313" y="96"/>
                  </a:cubicBezTo>
                  <a:cubicBezTo>
                    <a:pt x="312" y="98"/>
                    <a:pt x="311" y="104"/>
                    <a:pt x="311" y="106"/>
                  </a:cubicBezTo>
                  <a:cubicBezTo>
                    <a:pt x="311" y="109"/>
                    <a:pt x="313" y="112"/>
                    <a:pt x="317" y="112"/>
                  </a:cubicBezTo>
                  <a:cubicBezTo>
                    <a:pt x="323" y="112"/>
                    <a:pt x="324" y="108"/>
                    <a:pt x="325" y="101"/>
                  </a:cubicBezTo>
                  <a:lnTo>
                    <a:pt x="338" y="14"/>
                  </a:lnTo>
                  <a:cubicBezTo>
                    <a:pt x="339" y="12"/>
                    <a:pt x="339" y="7"/>
                    <a:pt x="339" y="5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6" y="0"/>
                    <a:pt x="33" y="10"/>
                  </a:cubicBezTo>
                  <a:lnTo>
                    <a:pt x="3" y="98"/>
                  </a:lnTo>
                  <a:cubicBezTo>
                    <a:pt x="3" y="99"/>
                    <a:pt x="0" y="106"/>
                    <a:pt x="0" y="107"/>
                  </a:cubicBezTo>
                  <a:cubicBezTo>
                    <a:pt x="0" y="110"/>
                    <a:pt x="3" y="112"/>
                    <a:pt x="6" y="112"/>
                  </a:cubicBezTo>
                  <a:cubicBezTo>
                    <a:pt x="11" y="112"/>
                    <a:pt x="12" y="110"/>
                    <a:pt x="15" y="102"/>
                  </a:cubicBezTo>
                  <a:cubicBezTo>
                    <a:pt x="41" y="24"/>
                    <a:pt x="54" y="15"/>
                    <a:pt x="128" y="15"/>
                  </a:cubicBezTo>
                  <a:lnTo>
                    <a:pt x="148" y="15"/>
                  </a:lnTo>
                  <a:cubicBezTo>
                    <a:pt x="162" y="15"/>
                    <a:pt x="162" y="17"/>
                    <a:pt x="162" y="21"/>
                  </a:cubicBezTo>
                  <a:cubicBezTo>
                    <a:pt x="162" y="24"/>
                    <a:pt x="160" y="30"/>
                    <a:pt x="160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4" y="322"/>
                  </a:cubicBezTo>
                  <a:cubicBezTo>
                    <a:pt x="16" y="322"/>
                    <a:pt x="13" y="322"/>
                    <a:pt x="13" y="332"/>
                  </a:cubicBezTo>
                  <a:cubicBezTo>
                    <a:pt x="13" y="338"/>
                    <a:pt x="18" y="338"/>
                    <a:pt x="21" y="338"/>
                  </a:cubicBezTo>
                  <a:cubicBezTo>
                    <a:pt x="34" y="338"/>
                    <a:pt x="48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1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63 2"/>
            <p:cNvSpPr>
              <a:spLocks/>
            </p:cNvSpPr>
            <p:nvPr>
              <p:custDataLst>
                <p:tags r:id="rId55"/>
              </p:custDataLst>
            </p:nvPr>
          </p:nvSpPr>
          <p:spPr bwMode="auto">
            <a:xfrm>
              <a:off x="700088" y="1262063"/>
              <a:ext cx="57150" cy="73025"/>
            </a:xfrm>
            <a:custGeom>
              <a:avLst/>
              <a:gdLst>
                <a:gd name="T0" fmla="*/ 125 w 139"/>
                <a:gd name="T1" fmla="*/ 22 h 157"/>
                <a:gd name="T2" fmla="*/ 111 w 139"/>
                <a:gd name="T3" fmla="*/ 39 h 157"/>
                <a:gd name="T4" fmla="*/ 122 w 139"/>
                <a:gd name="T5" fmla="*/ 50 h 157"/>
                <a:gd name="T6" fmla="*/ 139 w 139"/>
                <a:gd name="T7" fmla="*/ 30 h 157"/>
                <a:gd name="T8" fmla="*/ 93 w 139"/>
                <a:gd name="T9" fmla="*/ 0 h 157"/>
                <a:gd name="T10" fmla="*/ 29 w 139"/>
                <a:gd name="T11" fmla="*/ 51 h 157"/>
                <a:gd name="T12" fmla="*/ 41 w 139"/>
                <a:gd name="T13" fmla="*/ 76 h 157"/>
                <a:gd name="T14" fmla="*/ 80 w 139"/>
                <a:gd name="T15" fmla="*/ 89 h 157"/>
                <a:gd name="T16" fmla="*/ 110 w 139"/>
                <a:gd name="T17" fmla="*/ 112 h 157"/>
                <a:gd name="T18" fmla="*/ 91 w 139"/>
                <a:gd name="T19" fmla="*/ 140 h 157"/>
                <a:gd name="T20" fmla="*/ 56 w 139"/>
                <a:gd name="T21" fmla="*/ 147 h 157"/>
                <a:gd name="T22" fmla="*/ 15 w 139"/>
                <a:gd name="T23" fmla="*/ 133 h 157"/>
                <a:gd name="T24" fmla="*/ 34 w 139"/>
                <a:gd name="T25" fmla="*/ 113 h 157"/>
                <a:gd name="T26" fmla="*/ 20 w 139"/>
                <a:gd name="T27" fmla="*/ 100 h 157"/>
                <a:gd name="T28" fmla="*/ 0 w 139"/>
                <a:gd name="T29" fmla="*/ 123 h 157"/>
                <a:gd name="T30" fmla="*/ 56 w 139"/>
                <a:gd name="T31" fmla="*/ 157 h 157"/>
                <a:gd name="T32" fmla="*/ 132 w 139"/>
                <a:gd name="T33" fmla="*/ 99 h 157"/>
                <a:gd name="T34" fmla="*/ 84 w 139"/>
                <a:gd name="T35" fmla="*/ 59 h 157"/>
                <a:gd name="T36" fmla="*/ 70 w 139"/>
                <a:gd name="T37" fmla="*/ 56 h 157"/>
                <a:gd name="T38" fmla="*/ 51 w 139"/>
                <a:gd name="T39" fmla="*/ 38 h 157"/>
                <a:gd name="T40" fmla="*/ 65 w 139"/>
                <a:gd name="T41" fmla="*/ 16 h 157"/>
                <a:gd name="T42" fmla="*/ 92 w 139"/>
                <a:gd name="T43" fmla="*/ 9 h 157"/>
                <a:gd name="T44" fmla="*/ 125 w 139"/>
                <a:gd name="T45" fmla="*/ 2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157">
                  <a:moveTo>
                    <a:pt x="125" y="22"/>
                  </a:moveTo>
                  <a:cubicBezTo>
                    <a:pt x="116" y="24"/>
                    <a:pt x="111" y="32"/>
                    <a:pt x="111" y="39"/>
                  </a:cubicBezTo>
                  <a:cubicBezTo>
                    <a:pt x="111" y="47"/>
                    <a:pt x="118" y="50"/>
                    <a:pt x="122" y="50"/>
                  </a:cubicBezTo>
                  <a:cubicBezTo>
                    <a:pt x="126" y="50"/>
                    <a:pt x="139" y="48"/>
                    <a:pt x="139" y="30"/>
                  </a:cubicBezTo>
                  <a:cubicBezTo>
                    <a:pt x="139" y="7"/>
                    <a:pt x="114" y="0"/>
                    <a:pt x="93" y="0"/>
                  </a:cubicBezTo>
                  <a:cubicBezTo>
                    <a:pt x="38" y="0"/>
                    <a:pt x="29" y="40"/>
                    <a:pt x="29" y="51"/>
                  </a:cubicBezTo>
                  <a:cubicBezTo>
                    <a:pt x="29" y="64"/>
                    <a:pt x="36" y="72"/>
                    <a:pt x="41" y="76"/>
                  </a:cubicBezTo>
                  <a:cubicBezTo>
                    <a:pt x="50" y="83"/>
                    <a:pt x="56" y="84"/>
                    <a:pt x="80" y="89"/>
                  </a:cubicBezTo>
                  <a:cubicBezTo>
                    <a:pt x="87" y="90"/>
                    <a:pt x="110" y="94"/>
                    <a:pt x="110" y="112"/>
                  </a:cubicBezTo>
                  <a:cubicBezTo>
                    <a:pt x="110" y="118"/>
                    <a:pt x="106" y="131"/>
                    <a:pt x="91" y="140"/>
                  </a:cubicBezTo>
                  <a:cubicBezTo>
                    <a:pt x="78" y="147"/>
                    <a:pt x="61" y="147"/>
                    <a:pt x="56" y="147"/>
                  </a:cubicBezTo>
                  <a:cubicBezTo>
                    <a:pt x="42" y="147"/>
                    <a:pt x="23" y="144"/>
                    <a:pt x="15" y="133"/>
                  </a:cubicBezTo>
                  <a:cubicBezTo>
                    <a:pt x="26" y="131"/>
                    <a:pt x="34" y="123"/>
                    <a:pt x="34" y="113"/>
                  </a:cubicBezTo>
                  <a:cubicBezTo>
                    <a:pt x="34" y="104"/>
                    <a:pt x="27" y="100"/>
                    <a:pt x="20" y="100"/>
                  </a:cubicBezTo>
                  <a:cubicBezTo>
                    <a:pt x="10" y="100"/>
                    <a:pt x="0" y="108"/>
                    <a:pt x="0" y="123"/>
                  </a:cubicBezTo>
                  <a:cubicBezTo>
                    <a:pt x="0" y="144"/>
                    <a:pt x="22" y="157"/>
                    <a:pt x="56" y="157"/>
                  </a:cubicBezTo>
                  <a:cubicBezTo>
                    <a:pt x="120" y="157"/>
                    <a:pt x="132" y="113"/>
                    <a:pt x="132" y="99"/>
                  </a:cubicBezTo>
                  <a:cubicBezTo>
                    <a:pt x="132" y="67"/>
                    <a:pt x="97" y="61"/>
                    <a:pt x="84" y="59"/>
                  </a:cubicBezTo>
                  <a:cubicBezTo>
                    <a:pt x="81" y="58"/>
                    <a:pt x="72" y="57"/>
                    <a:pt x="70" y="56"/>
                  </a:cubicBezTo>
                  <a:cubicBezTo>
                    <a:pt x="57" y="53"/>
                    <a:pt x="51" y="46"/>
                    <a:pt x="51" y="38"/>
                  </a:cubicBezTo>
                  <a:cubicBezTo>
                    <a:pt x="51" y="30"/>
                    <a:pt x="57" y="21"/>
                    <a:pt x="65" y="16"/>
                  </a:cubicBezTo>
                  <a:cubicBezTo>
                    <a:pt x="74" y="10"/>
                    <a:pt x="86" y="9"/>
                    <a:pt x="92" y="9"/>
                  </a:cubicBezTo>
                  <a:cubicBezTo>
                    <a:pt x="100" y="9"/>
                    <a:pt x="118" y="10"/>
                    <a:pt x="125" y="22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64 2"/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811213" y="1214438"/>
              <a:ext cx="136525" cy="53975"/>
            </a:xfrm>
            <a:custGeom>
              <a:avLst/>
              <a:gdLst>
                <a:gd name="T0" fmla="*/ 314 w 331"/>
                <a:gd name="T1" fmla="*/ 20 h 116"/>
                <a:gd name="T2" fmla="*/ 331 w 331"/>
                <a:gd name="T3" fmla="*/ 10 h 116"/>
                <a:gd name="T4" fmla="*/ 315 w 331"/>
                <a:gd name="T5" fmla="*/ 0 h 116"/>
                <a:gd name="T6" fmla="*/ 16 w 331"/>
                <a:gd name="T7" fmla="*/ 0 h 116"/>
                <a:gd name="T8" fmla="*/ 0 w 331"/>
                <a:gd name="T9" fmla="*/ 10 h 116"/>
                <a:gd name="T10" fmla="*/ 16 w 331"/>
                <a:gd name="T11" fmla="*/ 20 h 116"/>
                <a:gd name="T12" fmla="*/ 314 w 331"/>
                <a:gd name="T13" fmla="*/ 20 h 116"/>
                <a:gd name="T14" fmla="*/ 315 w 331"/>
                <a:gd name="T15" fmla="*/ 116 h 116"/>
                <a:gd name="T16" fmla="*/ 331 w 331"/>
                <a:gd name="T17" fmla="*/ 106 h 116"/>
                <a:gd name="T18" fmla="*/ 314 w 331"/>
                <a:gd name="T19" fmla="*/ 96 h 116"/>
                <a:gd name="T20" fmla="*/ 16 w 331"/>
                <a:gd name="T21" fmla="*/ 96 h 116"/>
                <a:gd name="T22" fmla="*/ 0 w 331"/>
                <a:gd name="T23" fmla="*/ 106 h 116"/>
                <a:gd name="T24" fmla="*/ 16 w 331"/>
                <a:gd name="T25" fmla="*/ 116 h 116"/>
                <a:gd name="T26" fmla="*/ 315 w 331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6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6" y="20"/>
                  </a:cubicBezTo>
                  <a:lnTo>
                    <a:pt x="314" y="20"/>
                  </a:lnTo>
                  <a:close/>
                  <a:moveTo>
                    <a:pt x="315" y="116"/>
                  </a:moveTo>
                  <a:cubicBezTo>
                    <a:pt x="322" y="116"/>
                    <a:pt x="331" y="116"/>
                    <a:pt x="331" y="106"/>
                  </a:cubicBezTo>
                  <a:cubicBezTo>
                    <a:pt x="331" y="96"/>
                    <a:pt x="322" y="96"/>
                    <a:pt x="314" y="96"/>
                  </a:cubicBezTo>
                  <a:lnTo>
                    <a:pt x="16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65 2"/>
            <p:cNvSpPr>
              <a:spLocks/>
            </p:cNvSpPr>
            <p:nvPr>
              <p:custDataLst>
                <p:tags r:id="rId57"/>
              </p:custDataLst>
            </p:nvPr>
          </p:nvSpPr>
          <p:spPr bwMode="auto">
            <a:xfrm>
              <a:off x="998538" y="1236663"/>
              <a:ext cx="123825" cy="9525"/>
            </a:xfrm>
            <a:custGeom>
              <a:avLst/>
              <a:gdLst>
                <a:gd name="T0" fmla="*/ 287 w 305"/>
                <a:gd name="T1" fmla="*/ 20 h 20"/>
                <a:gd name="T2" fmla="*/ 305 w 305"/>
                <a:gd name="T3" fmla="*/ 10 h 20"/>
                <a:gd name="T4" fmla="*/ 287 w 305"/>
                <a:gd name="T5" fmla="*/ 0 h 20"/>
                <a:gd name="T6" fmla="*/ 17 w 305"/>
                <a:gd name="T7" fmla="*/ 0 h 20"/>
                <a:gd name="T8" fmla="*/ 0 w 305"/>
                <a:gd name="T9" fmla="*/ 10 h 20"/>
                <a:gd name="T10" fmla="*/ 17 w 305"/>
                <a:gd name="T11" fmla="*/ 20 h 20"/>
                <a:gd name="T12" fmla="*/ 287 w 305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" h="20">
                  <a:moveTo>
                    <a:pt x="287" y="20"/>
                  </a:moveTo>
                  <a:cubicBezTo>
                    <a:pt x="296" y="20"/>
                    <a:pt x="305" y="20"/>
                    <a:pt x="305" y="10"/>
                  </a:cubicBezTo>
                  <a:cubicBezTo>
                    <a:pt x="305" y="0"/>
                    <a:pt x="296" y="0"/>
                    <a:pt x="287" y="0"/>
                  </a:cubicBezTo>
                  <a:lnTo>
                    <a:pt x="17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287" y="20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66 2"/>
            <p:cNvSpPr>
              <a:spLocks/>
            </p:cNvSpPr>
            <p:nvPr>
              <p:custDataLst>
                <p:tags r:id="rId58"/>
              </p:custDataLst>
            </p:nvPr>
          </p:nvSpPr>
          <p:spPr bwMode="auto">
            <a:xfrm>
              <a:off x="1157288" y="1146176"/>
              <a:ext cx="68263" cy="152400"/>
            </a:xfrm>
            <a:custGeom>
              <a:avLst/>
              <a:gdLst>
                <a:gd name="T0" fmla="*/ 103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6 w 165"/>
                <a:gd name="T9" fmla="*/ 35 h 333"/>
                <a:gd name="T10" fmla="*/ 66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3 w 165"/>
                <a:gd name="T27" fmla="*/ 293 h 333"/>
                <a:gd name="T28" fmla="*/ 103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3" y="13"/>
                  </a:moveTo>
                  <a:cubicBezTo>
                    <a:pt x="103" y="1"/>
                    <a:pt x="103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40" y="48"/>
                    <a:pt x="66" y="35"/>
                  </a:cubicBezTo>
                  <a:lnTo>
                    <a:pt x="66" y="293"/>
                  </a:lnTo>
                  <a:cubicBezTo>
                    <a:pt x="66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1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3" y="312"/>
                    <a:pt x="103" y="293"/>
                  </a:cubicBezTo>
                  <a:lnTo>
                    <a:pt x="103" y="13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67 2"/>
            <p:cNvSpPr>
              <a:spLocks noEditPoints="1"/>
            </p:cNvSpPr>
            <p:nvPr>
              <p:custDataLst>
                <p:tags r:id="rId59"/>
              </p:custDataLst>
            </p:nvPr>
          </p:nvSpPr>
          <p:spPr bwMode="auto">
            <a:xfrm>
              <a:off x="1249363" y="1146176"/>
              <a:ext cx="85725" cy="157163"/>
            </a:xfrm>
            <a:custGeom>
              <a:avLst/>
              <a:gdLst>
                <a:gd name="T0" fmla="*/ 210 w 210"/>
                <a:gd name="T1" fmla="*/ 173 h 344"/>
                <a:gd name="T2" fmla="*/ 190 w 210"/>
                <a:gd name="T3" fmla="*/ 56 h 344"/>
                <a:gd name="T4" fmla="*/ 105 w 210"/>
                <a:gd name="T5" fmla="*/ 0 h 344"/>
                <a:gd name="T6" fmla="*/ 18 w 210"/>
                <a:gd name="T7" fmla="*/ 60 h 344"/>
                <a:gd name="T8" fmla="*/ 0 w 210"/>
                <a:gd name="T9" fmla="*/ 173 h 344"/>
                <a:gd name="T10" fmla="*/ 22 w 210"/>
                <a:gd name="T11" fmla="*/ 293 h 344"/>
                <a:gd name="T12" fmla="*/ 104 w 210"/>
                <a:gd name="T13" fmla="*/ 344 h 344"/>
                <a:gd name="T14" fmla="*/ 191 w 210"/>
                <a:gd name="T15" fmla="*/ 286 h 344"/>
                <a:gd name="T16" fmla="*/ 210 w 210"/>
                <a:gd name="T17" fmla="*/ 173 h 344"/>
                <a:gd name="T18" fmla="*/ 104 w 210"/>
                <a:gd name="T19" fmla="*/ 333 h 344"/>
                <a:gd name="T20" fmla="*/ 46 w 210"/>
                <a:gd name="T21" fmla="*/ 272 h 344"/>
                <a:gd name="T22" fmla="*/ 41 w 210"/>
                <a:gd name="T23" fmla="*/ 167 h 344"/>
                <a:gd name="T24" fmla="*/ 45 w 210"/>
                <a:gd name="T25" fmla="*/ 75 h 344"/>
                <a:gd name="T26" fmla="*/ 104 w 210"/>
                <a:gd name="T27" fmla="*/ 11 h 344"/>
                <a:gd name="T28" fmla="*/ 163 w 210"/>
                <a:gd name="T29" fmla="*/ 70 h 344"/>
                <a:gd name="T30" fmla="*/ 168 w 210"/>
                <a:gd name="T31" fmla="*/ 167 h 344"/>
                <a:gd name="T32" fmla="*/ 163 w 210"/>
                <a:gd name="T33" fmla="*/ 270 h 344"/>
                <a:gd name="T34" fmla="*/ 104 w 210"/>
                <a:gd name="T35" fmla="*/ 33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4">
                  <a:moveTo>
                    <a:pt x="210" y="173"/>
                  </a:moveTo>
                  <a:cubicBezTo>
                    <a:pt x="210" y="133"/>
                    <a:pt x="207" y="93"/>
                    <a:pt x="190" y="56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8" y="13"/>
                    <a:pt x="18" y="60"/>
                  </a:cubicBezTo>
                  <a:cubicBezTo>
                    <a:pt x="2" y="94"/>
                    <a:pt x="0" y="133"/>
                    <a:pt x="0" y="173"/>
                  </a:cubicBezTo>
                  <a:cubicBezTo>
                    <a:pt x="0" y="211"/>
                    <a:pt x="2" y="255"/>
                    <a:pt x="22" y="293"/>
                  </a:cubicBezTo>
                  <a:cubicBezTo>
                    <a:pt x="43" y="334"/>
                    <a:pt x="80" y="344"/>
                    <a:pt x="104" y="344"/>
                  </a:cubicBezTo>
                  <a:cubicBezTo>
                    <a:pt x="131" y="344"/>
                    <a:pt x="169" y="333"/>
                    <a:pt x="191" y="286"/>
                  </a:cubicBezTo>
                  <a:cubicBezTo>
                    <a:pt x="207" y="251"/>
                    <a:pt x="210" y="213"/>
                    <a:pt x="210" y="173"/>
                  </a:cubicBezTo>
                  <a:close/>
                  <a:moveTo>
                    <a:pt x="104" y="333"/>
                  </a:moveTo>
                  <a:cubicBezTo>
                    <a:pt x="85" y="333"/>
                    <a:pt x="55" y="320"/>
                    <a:pt x="46" y="272"/>
                  </a:cubicBezTo>
                  <a:cubicBezTo>
                    <a:pt x="41" y="243"/>
                    <a:pt x="41" y="197"/>
                    <a:pt x="41" y="167"/>
                  </a:cubicBezTo>
                  <a:cubicBezTo>
                    <a:pt x="41" y="135"/>
                    <a:pt x="41" y="102"/>
                    <a:pt x="45" y="75"/>
                  </a:cubicBezTo>
                  <a:cubicBezTo>
                    <a:pt x="54" y="16"/>
                    <a:pt x="92" y="11"/>
                    <a:pt x="104" y="11"/>
                  </a:cubicBezTo>
                  <a:cubicBezTo>
                    <a:pt x="121" y="11"/>
                    <a:pt x="154" y="20"/>
                    <a:pt x="163" y="70"/>
                  </a:cubicBezTo>
                  <a:cubicBezTo>
                    <a:pt x="168" y="98"/>
                    <a:pt x="168" y="136"/>
                    <a:pt x="168" y="167"/>
                  </a:cubicBezTo>
                  <a:cubicBezTo>
                    <a:pt x="168" y="205"/>
                    <a:pt x="168" y="239"/>
                    <a:pt x="163" y="270"/>
                  </a:cubicBezTo>
                  <a:cubicBezTo>
                    <a:pt x="155" y="318"/>
                    <a:pt x="127" y="333"/>
                    <a:pt x="104" y="333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68 2"/>
            <p:cNvSpPr>
              <a:spLocks noEditPoints="1"/>
            </p:cNvSpPr>
            <p:nvPr>
              <p:custDataLst>
                <p:tags r:id="rId60"/>
              </p:custDataLst>
            </p:nvPr>
          </p:nvSpPr>
          <p:spPr bwMode="auto">
            <a:xfrm>
              <a:off x="1354138" y="1141413"/>
              <a:ext cx="61913" cy="68263"/>
            </a:xfrm>
            <a:custGeom>
              <a:avLst/>
              <a:gdLst>
                <a:gd name="T0" fmla="*/ 150 w 150"/>
                <a:gd name="T1" fmla="*/ 75 h 149"/>
                <a:gd name="T2" fmla="*/ 75 w 150"/>
                <a:gd name="T3" fmla="*/ 0 h 149"/>
                <a:gd name="T4" fmla="*/ 0 w 150"/>
                <a:gd name="T5" fmla="*/ 74 h 149"/>
                <a:gd name="T6" fmla="*/ 75 w 150"/>
                <a:gd name="T7" fmla="*/ 149 h 149"/>
                <a:gd name="T8" fmla="*/ 150 w 150"/>
                <a:gd name="T9" fmla="*/ 75 h 149"/>
                <a:gd name="T10" fmla="*/ 75 w 150"/>
                <a:gd name="T11" fmla="*/ 132 h 149"/>
                <a:gd name="T12" fmla="*/ 17 w 150"/>
                <a:gd name="T13" fmla="*/ 75 h 149"/>
                <a:gd name="T14" fmla="*/ 75 w 150"/>
                <a:gd name="T15" fmla="*/ 17 h 149"/>
                <a:gd name="T16" fmla="*/ 133 w 150"/>
                <a:gd name="T17" fmla="*/ 74 h 149"/>
                <a:gd name="T18" fmla="*/ 75 w 150"/>
                <a:gd name="T19" fmla="*/ 13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0" h="149">
                  <a:moveTo>
                    <a:pt x="150" y="75"/>
                  </a:moveTo>
                  <a:cubicBezTo>
                    <a:pt x="150" y="32"/>
                    <a:pt x="116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7"/>
                    <a:pt x="34" y="149"/>
                    <a:pt x="75" y="149"/>
                  </a:cubicBezTo>
                  <a:cubicBezTo>
                    <a:pt x="117" y="149"/>
                    <a:pt x="150" y="115"/>
                    <a:pt x="150" y="75"/>
                  </a:cubicBezTo>
                  <a:close/>
                  <a:moveTo>
                    <a:pt x="75" y="132"/>
                  </a:moveTo>
                  <a:cubicBezTo>
                    <a:pt x="42" y="132"/>
                    <a:pt x="17" y="106"/>
                    <a:pt x="17" y="75"/>
                  </a:cubicBezTo>
                  <a:cubicBezTo>
                    <a:pt x="17" y="42"/>
                    <a:pt x="43" y="17"/>
                    <a:pt x="75" y="17"/>
                  </a:cubicBezTo>
                  <a:cubicBezTo>
                    <a:pt x="108" y="17"/>
                    <a:pt x="133" y="43"/>
                    <a:pt x="133" y="74"/>
                  </a:cubicBezTo>
                  <a:cubicBezTo>
                    <a:pt x="133" y="107"/>
                    <a:pt x="107" y="132"/>
                    <a:pt x="75" y="132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69 2"/>
            <p:cNvSpPr>
              <a:spLocks/>
            </p:cNvSpPr>
            <p:nvPr>
              <p:custDataLst>
                <p:tags r:id="rId61"/>
              </p:custDataLst>
            </p:nvPr>
          </p:nvSpPr>
          <p:spPr bwMode="auto">
            <a:xfrm>
              <a:off x="1449388" y="1138238"/>
              <a:ext cx="123825" cy="165100"/>
            </a:xfrm>
            <a:custGeom>
              <a:avLst/>
              <a:gdLst>
                <a:gd name="T0" fmla="*/ 0 w 304"/>
                <a:gd name="T1" fmla="*/ 181 h 363"/>
                <a:gd name="T2" fmla="*/ 174 w 304"/>
                <a:gd name="T3" fmla="*/ 363 h 363"/>
                <a:gd name="T4" fmla="*/ 304 w 304"/>
                <a:gd name="T5" fmla="*/ 236 h 363"/>
                <a:gd name="T6" fmla="*/ 297 w 304"/>
                <a:gd name="T7" fmla="*/ 227 h 363"/>
                <a:gd name="T8" fmla="*/ 291 w 304"/>
                <a:gd name="T9" fmla="*/ 235 h 363"/>
                <a:gd name="T10" fmla="*/ 180 w 304"/>
                <a:gd name="T11" fmla="*/ 347 h 363"/>
                <a:gd name="T12" fmla="*/ 52 w 304"/>
                <a:gd name="T13" fmla="*/ 182 h 363"/>
                <a:gd name="T14" fmla="*/ 179 w 304"/>
                <a:gd name="T15" fmla="*/ 15 h 363"/>
                <a:gd name="T16" fmla="*/ 288 w 304"/>
                <a:gd name="T17" fmla="*/ 134 h 363"/>
                <a:gd name="T18" fmla="*/ 296 w 304"/>
                <a:gd name="T19" fmla="*/ 142 h 363"/>
                <a:gd name="T20" fmla="*/ 304 w 304"/>
                <a:gd name="T21" fmla="*/ 130 h 363"/>
                <a:gd name="T22" fmla="*/ 304 w 304"/>
                <a:gd name="T23" fmla="*/ 12 h 363"/>
                <a:gd name="T24" fmla="*/ 298 w 304"/>
                <a:gd name="T25" fmla="*/ 0 h 363"/>
                <a:gd name="T26" fmla="*/ 290 w 304"/>
                <a:gd name="T27" fmla="*/ 6 h 363"/>
                <a:gd name="T28" fmla="*/ 266 w 304"/>
                <a:gd name="T29" fmla="*/ 43 h 363"/>
                <a:gd name="T30" fmla="*/ 174 w 304"/>
                <a:gd name="T31" fmla="*/ 0 h 363"/>
                <a:gd name="T32" fmla="*/ 0 w 304"/>
                <a:gd name="T33" fmla="*/ 1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3">
                  <a:moveTo>
                    <a:pt x="0" y="181"/>
                  </a:moveTo>
                  <a:cubicBezTo>
                    <a:pt x="0" y="284"/>
                    <a:pt x="81" y="363"/>
                    <a:pt x="174" y="363"/>
                  </a:cubicBezTo>
                  <a:cubicBezTo>
                    <a:pt x="255" y="363"/>
                    <a:pt x="304" y="293"/>
                    <a:pt x="304" y="236"/>
                  </a:cubicBezTo>
                  <a:cubicBezTo>
                    <a:pt x="304" y="231"/>
                    <a:pt x="304" y="227"/>
                    <a:pt x="297" y="227"/>
                  </a:cubicBezTo>
                  <a:cubicBezTo>
                    <a:pt x="292" y="227"/>
                    <a:pt x="292" y="230"/>
                    <a:pt x="291" y="235"/>
                  </a:cubicBezTo>
                  <a:cubicBezTo>
                    <a:pt x="287" y="306"/>
                    <a:pt x="234" y="347"/>
                    <a:pt x="180" y="347"/>
                  </a:cubicBezTo>
                  <a:cubicBezTo>
                    <a:pt x="149" y="347"/>
                    <a:pt x="52" y="330"/>
                    <a:pt x="52" y="182"/>
                  </a:cubicBezTo>
                  <a:cubicBezTo>
                    <a:pt x="52" y="32"/>
                    <a:pt x="149" y="15"/>
                    <a:pt x="179" y="15"/>
                  </a:cubicBezTo>
                  <a:cubicBezTo>
                    <a:pt x="234" y="15"/>
                    <a:pt x="278" y="61"/>
                    <a:pt x="288" y="134"/>
                  </a:cubicBezTo>
                  <a:cubicBezTo>
                    <a:pt x="289" y="141"/>
                    <a:pt x="289" y="142"/>
                    <a:pt x="296" y="142"/>
                  </a:cubicBezTo>
                  <a:cubicBezTo>
                    <a:pt x="304" y="142"/>
                    <a:pt x="304" y="141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6" y="43"/>
                  </a:lnTo>
                  <a:cubicBezTo>
                    <a:pt x="247" y="25"/>
                    <a:pt x="222" y="0"/>
                    <a:pt x="174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63" name="Group 362"/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3554737" y="281036"/>
            <a:ext cx="933451" cy="196851"/>
            <a:chOff x="4552950" y="746125"/>
            <a:chExt cx="933451" cy="196851"/>
          </a:xfrm>
          <a:solidFill>
            <a:schemeClr val="bg1"/>
          </a:solidFill>
        </p:grpSpPr>
        <p:sp>
          <p:nvSpPr>
            <p:cNvPr id="337" name="Freeform 104"/>
            <p:cNvSpPr>
              <a:spLocks/>
            </p:cNvSpPr>
            <p:nvPr>
              <p:custDataLst>
                <p:tags r:id="rId47"/>
              </p:custDataLst>
            </p:nvPr>
          </p:nvSpPr>
          <p:spPr bwMode="auto">
            <a:xfrm>
              <a:off x="4552950" y="752475"/>
              <a:ext cx="139700" cy="155575"/>
            </a:xfrm>
            <a:custGeom>
              <a:avLst/>
              <a:gdLst>
                <a:gd name="T0" fmla="*/ 201 w 339"/>
                <a:gd name="T1" fmla="*/ 35 h 338"/>
                <a:gd name="T2" fmla="*/ 213 w 339"/>
                <a:gd name="T3" fmla="*/ 16 h 338"/>
                <a:gd name="T4" fmla="*/ 244 w 339"/>
                <a:gd name="T5" fmla="*/ 15 h 338"/>
                <a:gd name="T6" fmla="*/ 317 w 339"/>
                <a:gd name="T7" fmla="*/ 56 h 338"/>
                <a:gd name="T8" fmla="*/ 313 w 339"/>
                <a:gd name="T9" fmla="*/ 96 h 338"/>
                <a:gd name="T10" fmla="*/ 311 w 339"/>
                <a:gd name="T11" fmla="*/ 106 h 338"/>
                <a:gd name="T12" fmla="*/ 317 w 339"/>
                <a:gd name="T13" fmla="*/ 112 h 338"/>
                <a:gd name="T14" fmla="*/ 325 w 339"/>
                <a:gd name="T15" fmla="*/ 101 h 338"/>
                <a:gd name="T16" fmla="*/ 338 w 339"/>
                <a:gd name="T17" fmla="*/ 14 h 338"/>
                <a:gd name="T18" fmla="*/ 339 w 339"/>
                <a:gd name="T19" fmla="*/ 5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8 h 338"/>
                <a:gd name="T28" fmla="*/ 0 w 339"/>
                <a:gd name="T29" fmla="*/ 107 h 338"/>
                <a:gd name="T30" fmla="*/ 6 w 339"/>
                <a:gd name="T31" fmla="*/ 112 h 338"/>
                <a:gd name="T32" fmla="*/ 15 w 339"/>
                <a:gd name="T33" fmla="*/ 102 h 338"/>
                <a:gd name="T34" fmla="*/ 128 w 339"/>
                <a:gd name="T35" fmla="*/ 15 h 338"/>
                <a:gd name="T36" fmla="*/ 148 w 339"/>
                <a:gd name="T37" fmla="*/ 15 h 338"/>
                <a:gd name="T38" fmla="*/ 162 w 339"/>
                <a:gd name="T39" fmla="*/ 21 h 338"/>
                <a:gd name="T40" fmla="*/ 160 w 339"/>
                <a:gd name="T41" fmla="*/ 32 h 338"/>
                <a:gd name="T42" fmla="*/ 93 w 339"/>
                <a:gd name="T43" fmla="*/ 298 h 338"/>
                <a:gd name="T44" fmla="*/ 33 w 339"/>
                <a:gd name="T45" fmla="*/ 322 h 338"/>
                <a:gd name="T46" fmla="*/ 13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5" y="21"/>
                    <a:pt x="207" y="18"/>
                    <a:pt x="213" y="16"/>
                  </a:cubicBezTo>
                  <a:cubicBezTo>
                    <a:pt x="217" y="15"/>
                    <a:pt x="233" y="15"/>
                    <a:pt x="244" y="15"/>
                  </a:cubicBezTo>
                  <a:cubicBezTo>
                    <a:pt x="294" y="15"/>
                    <a:pt x="317" y="17"/>
                    <a:pt x="317" y="56"/>
                  </a:cubicBezTo>
                  <a:cubicBezTo>
                    <a:pt x="317" y="64"/>
                    <a:pt x="315" y="83"/>
                    <a:pt x="313" y="96"/>
                  </a:cubicBezTo>
                  <a:cubicBezTo>
                    <a:pt x="312" y="98"/>
                    <a:pt x="311" y="104"/>
                    <a:pt x="311" y="106"/>
                  </a:cubicBezTo>
                  <a:cubicBezTo>
                    <a:pt x="311" y="109"/>
                    <a:pt x="313" y="112"/>
                    <a:pt x="317" y="112"/>
                  </a:cubicBezTo>
                  <a:cubicBezTo>
                    <a:pt x="323" y="112"/>
                    <a:pt x="324" y="108"/>
                    <a:pt x="325" y="101"/>
                  </a:cubicBezTo>
                  <a:lnTo>
                    <a:pt x="338" y="14"/>
                  </a:lnTo>
                  <a:cubicBezTo>
                    <a:pt x="339" y="12"/>
                    <a:pt x="339" y="7"/>
                    <a:pt x="339" y="5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6" y="0"/>
                    <a:pt x="33" y="10"/>
                  </a:cubicBezTo>
                  <a:lnTo>
                    <a:pt x="3" y="98"/>
                  </a:lnTo>
                  <a:cubicBezTo>
                    <a:pt x="3" y="99"/>
                    <a:pt x="0" y="106"/>
                    <a:pt x="0" y="107"/>
                  </a:cubicBezTo>
                  <a:cubicBezTo>
                    <a:pt x="0" y="110"/>
                    <a:pt x="3" y="112"/>
                    <a:pt x="6" y="112"/>
                  </a:cubicBezTo>
                  <a:cubicBezTo>
                    <a:pt x="11" y="112"/>
                    <a:pt x="12" y="110"/>
                    <a:pt x="15" y="102"/>
                  </a:cubicBezTo>
                  <a:cubicBezTo>
                    <a:pt x="41" y="24"/>
                    <a:pt x="54" y="15"/>
                    <a:pt x="128" y="15"/>
                  </a:cubicBezTo>
                  <a:lnTo>
                    <a:pt x="148" y="15"/>
                  </a:lnTo>
                  <a:cubicBezTo>
                    <a:pt x="162" y="15"/>
                    <a:pt x="162" y="17"/>
                    <a:pt x="162" y="21"/>
                  </a:cubicBezTo>
                  <a:cubicBezTo>
                    <a:pt x="162" y="24"/>
                    <a:pt x="160" y="30"/>
                    <a:pt x="160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3" y="322"/>
                  </a:cubicBezTo>
                  <a:cubicBezTo>
                    <a:pt x="16" y="322"/>
                    <a:pt x="13" y="322"/>
                    <a:pt x="13" y="332"/>
                  </a:cubicBezTo>
                  <a:cubicBezTo>
                    <a:pt x="13" y="338"/>
                    <a:pt x="18" y="338"/>
                    <a:pt x="21" y="338"/>
                  </a:cubicBezTo>
                  <a:cubicBezTo>
                    <a:pt x="34" y="338"/>
                    <a:pt x="48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1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105"/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4679950" y="871538"/>
              <a:ext cx="141288" cy="71438"/>
            </a:xfrm>
            <a:custGeom>
              <a:avLst/>
              <a:gdLst>
                <a:gd name="T0" fmla="*/ 175 w 343"/>
                <a:gd name="T1" fmla="*/ 58 h 157"/>
                <a:gd name="T2" fmla="*/ 137 w 343"/>
                <a:gd name="T3" fmla="*/ 21 h 157"/>
                <a:gd name="T4" fmla="*/ 75 w 343"/>
                <a:gd name="T5" fmla="*/ 0 h 157"/>
                <a:gd name="T6" fmla="*/ 0 w 343"/>
                <a:gd name="T7" fmla="*/ 79 h 157"/>
                <a:gd name="T8" fmla="*/ 74 w 343"/>
                <a:gd name="T9" fmla="*/ 157 h 157"/>
                <a:gd name="T10" fmla="*/ 168 w 343"/>
                <a:gd name="T11" fmla="*/ 99 h 157"/>
                <a:gd name="T12" fmla="*/ 206 w 343"/>
                <a:gd name="T13" fmla="*/ 136 h 157"/>
                <a:gd name="T14" fmla="*/ 268 w 343"/>
                <a:gd name="T15" fmla="*/ 157 h 157"/>
                <a:gd name="T16" fmla="*/ 343 w 343"/>
                <a:gd name="T17" fmla="*/ 78 h 157"/>
                <a:gd name="T18" fmla="*/ 269 w 343"/>
                <a:gd name="T19" fmla="*/ 0 h 157"/>
                <a:gd name="T20" fmla="*/ 175 w 343"/>
                <a:gd name="T21" fmla="*/ 58 h 157"/>
                <a:gd name="T22" fmla="*/ 186 w 343"/>
                <a:gd name="T23" fmla="*/ 71 h 157"/>
                <a:gd name="T24" fmla="*/ 273 w 343"/>
                <a:gd name="T25" fmla="*/ 13 h 157"/>
                <a:gd name="T26" fmla="*/ 333 w 343"/>
                <a:gd name="T27" fmla="*/ 78 h 157"/>
                <a:gd name="T28" fmla="*/ 274 w 343"/>
                <a:gd name="T29" fmla="*/ 138 h 157"/>
                <a:gd name="T30" fmla="*/ 186 w 343"/>
                <a:gd name="T31" fmla="*/ 71 h 157"/>
                <a:gd name="T32" fmla="*/ 157 w 343"/>
                <a:gd name="T33" fmla="*/ 86 h 157"/>
                <a:gd name="T34" fmla="*/ 70 w 343"/>
                <a:gd name="T35" fmla="*/ 144 h 157"/>
                <a:gd name="T36" fmla="*/ 10 w 343"/>
                <a:gd name="T37" fmla="*/ 79 h 157"/>
                <a:gd name="T38" fmla="*/ 69 w 343"/>
                <a:gd name="T39" fmla="*/ 19 h 157"/>
                <a:gd name="T40" fmla="*/ 157 w 343"/>
                <a:gd name="T41" fmla="*/ 8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157">
                  <a:moveTo>
                    <a:pt x="175" y="58"/>
                  </a:moveTo>
                  <a:cubicBezTo>
                    <a:pt x="156" y="36"/>
                    <a:pt x="151" y="30"/>
                    <a:pt x="137" y="21"/>
                  </a:cubicBezTo>
                  <a:cubicBezTo>
                    <a:pt x="116" y="6"/>
                    <a:pt x="94" y="0"/>
                    <a:pt x="75" y="0"/>
                  </a:cubicBezTo>
                  <a:cubicBezTo>
                    <a:pt x="31" y="0"/>
                    <a:pt x="0" y="37"/>
                    <a:pt x="0" y="79"/>
                  </a:cubicBezTo>
                  <a:cubicBezTo>
                    <a:pt x="0" y="119"/>
                    <a:pt x="30" y="157"/>
                    <a:pt x="74" y="157"/>
                  </a:cubicBezTo>
                  <a:cubicBezTo>
                    <a:pt x="122" y="157"/>
                    <a:pt x="156" y="117"/>
                    <a:pt x="168" y="99"/>
                  </a:cubicBezTo>
                  <a:cubicBezTo>
                    <a:pt x="187" y="120"/>
                    <a:pt x="192" y="126"/>
                    <a:pt x="206" y="136"/>
                  </a:cubicBezTo>
                  <a:cubicBezTo>
                    <a:pt x="227" y="151"/>
                    <a:pt x="249" y="157"/>
                    <a:pt x="268" y="157"/>
                  </a:cubicBezTo>
                  <a:cubicBezTo>
                    <a:pt x="312" y="157"/>
                    <a:pt x="343" y="120"/>
                    <a:pt x="343" y="78"/>
                  </a:cubicBezTo>
                  <a:cubicBezTo>
                    <a:pt x="343" y="37"/>
                    <a:pt x="313" y="0"/>
                    <a:pt x="269" y="0"/>
                  </a:cubicBezTo>
                  <a:cubicBezTo>
                    <a:pt x="221" y="0"/>
                    <a:pt x="187" y="39"/>
                    <a:pt x="175" y="58"/>
                  </a:cubicBezTo>
                  <a:close/>
                  <a:moveTo>
                    <a:pt x="186" y="71"/>
                  </a:moveTo>
                  <a:cubicBezTo>
                    <a:pt x="200" y="48"/>
                    <a:pt x="230" y="13"/>
                    <a:pt x="273" y="13"/>
                  </a:cubicBezTo>
                  <a:cubicBezTo>
                    <a:pt x="309" y="13"/>
                    <a:pt x="333" y="45"/>
                    <a:pt x="333" y="78"/>
                  </a:cubicBezTo>
                  <a:cubicBezTo>
                    <a:pt x="333" y="112"/>
                    <a:pt x="306" y="138"/>
                    <a:pt x="274" y="138"/>
                  </a:cubicBezTo>
                  <a:cubicBezTo>
                    <a:pt x="242" y="138"/>
                    <a:pt x="219" y="111"/>
                    <a:pt x="186" y="71"/>
                  </a:cubicBezTo>
                  <a:close/>
                  <a:moveTo>
                    <a:pt x="157" y="86"/>
                  </a:moveTo>
                  <a:cubicBezTo>
                    <a:pt x="143" y="109"/>
                    <a:pt x="113" y="144"/>
                    <a:pt x="70" y="144"/>
                  </a:cubicBezTo>
                  <a:cubicBezTo>
                    <a:pt x="34" y="144"/>
                    <a:pt x="10" y="112"/>
                    <a:pt x="10" y="79"/>
                  </a:cubicBezTo>
                  <a:cubicBezTo>
                    <a:pt x="10" y="45"/>
                    <a:pt x="37" y="19"/>
                    <a:pt x="69" y="19"/>
                  </a:cubicBezTo>
                  <a:cubicBezTo>
                    <a:pt x="101" y="19"/>
                    <a:pt x="124" y="45"/>
                    <a:pt x="157" y="86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106"/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4878388" y="823913"/>
              <a:ext cx="136525" cy="52388"/>
            </a:xfrm>
            <a:custGeom>
              <a:avLst/>
              <a:gdLst>
                <a:gd name="T0" fmla="*/ 314 w 331"/>
                <a:gd name="T1" fmla="*/ 20 h 116"/>
                <a:gd name="T2" fmla="*/ 331 w 331"/>
                <a:gd name="T3" fmla="*/ 10 h 116"/>
                <a:gd name="T4" fmla="*/ 315 w 331"/>
                <a:gd name="T5" fmla="*/ 0 h 116"/>
                <a:gd name="T6" fmla="*/ 16 w 331"/>
                <a:gd name="T7" fmla="*/ 0 h 116"/>
                <a:gd name="T8" fmla="*/ 0 w 331"/>
                <a:gd name="T9" fmla="*/ 10 h 116"/>
                <a:gd name="T10" fmla="*/ 17 w 331"/>
                <a:gd name="T11" fmla="*/ 20 h 116"/>
                <a:gd name="T12" fmla="*/ 314 w 331"/>
                <a:gd name="T13" fmla="*/ 20 h 116"/>
                <a:gd name="T14" fmla="*/ 315 w 331"/>
                <a:gd name="T15" fmla="*/ 116 h 116"/>
                <a:gd name="T16" fmla="*/ 331 w 331"/>
                <a:gd name="T17" fmla="*/ 106 h 116"/>
                <a:gd name="T18" fmla="*/ 314 w 331"/>
                <a:gd name="T19" fmla="*/ 96 h 116"/>
                <a:gd name="T20" fmla="*/ 17 w 331"/>
                <a:gd name="T21" fmla="*/ 96 h 116"/>
                <a:gd name="T22" fmla="*/ 0 w 331"/>
                <a:gd name="T23" fmla="*/ 106 h 116"/>
                <a:gd name="T24" fmla="*/ 16 w 331"/>
                <a:gd name="T25" fmla="*/ 116 h 116"/>
                <a:gd name="T26" fmla="*/ 315 w 331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6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4" y="20"/>
                  </a:lnTo>
                  <a:close/>
                  <a:moveTo>
                    <a:pt x="315" y="116"/>
                  </a:moveTo>
                  <a:cubicBezTo>
                    <a:pt x="322" y="116"/>
                    <a:pt x="331" y="116"/>
                    <a:pt x="331" y="106"/>
                  </a:cubicBezTo>
                  <a:cubicBezTo>
                    <a:pt x="331" y="96"/>
                    <a:pt x="322" y="96"/>
                    <a:pt x="314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107"/>
            <p:cNvSpPr>
              <a:spLocks/>
            </p:cNvSpPr>
            <p:nvPr>
              <p:custDataLst>
                <p:tags r:id="rId50"/>
              </p:custDataLst>
            </p:nvPr>
          </p:nvSpPr>
          <p:spPr bwMode="auto">
            <a:xfrm>
              <a:off x="5059363" y="754063"/>
              <a:ext cx="82550" cy="153988"/>
            </a:xfrm>
            <a:custGeom>
              <a:avLst/>
              <a:gdLst>
                <a:gd name="T0" fmla="*/ 39 w 199"/>
                <a:gd name="T1" fmla="*/ 294 h 333"/>
                <a:gd name="T2" fmla="*/ 91 w 199"/>
                <a:gd name="T3" fmla="*/ 243 h 333"/>
                <a:gd name="T4" fmla="*/ 199 w 199"/>
                <a:gd name="T5" fmla="*/ 97 h 333"/>
                <a:gd name="T6" fmla="*/ 93 w 199"/>
                <a:gd name="T7" fmla="*/ 0 h 333"/>
                <a:gd name="T8" fmla="*/ 0 w 199"/>
                <a:gd name="T9" fmla="*/ 91 h 333"/>
                <a:gd name="T10" fmla="*/ 27 w 199"/>
                <a:gd name="T11" fmla="*/ 119 h 333"/>
                <a:gd name="T12" fmla="*/ 53 w 199"/>
                <a:gd name="T13" fmla="*/ 92 h 333"/>
                <a:gd name="T14" fmla="*/ 26 w 199"/>
                <a:gd name="T15" fmla="*/ 66 h 333"/>
                <a:gd name="T16" fmla="*/ 20 w 199"/>
                <a:gd name="T17" fmla="*/ 67 h 333"/>
                <a:gd name="T18" fmla="*/ 87 w 199"/>
                <a:gd name="T19" fmla="*/ 16 h 333"/>
                <a:gd name="T20" fmla="*/ 154 w 199"/>
                <a:gd name="T21" fmla="*/ 97 h 333"/>
                <a:gd name="T22" fmla="*/ 101 w 199"/>
                <a:gd name="T23" fmla="*/ 208 h 333"/>
                <a:gd name="T24" fmla="*/ 6 w 199"/>
                <a:gd name="T25" fmla="*/ 314 h 333"/>
                <a:gd name="T26" fmla="*/ 0 w 199"/>
                <a:gd name="T27" fmla="*/ 333 h 333"/>
                <a:gd name="T28" fmla="*/ 185 w 199"/>
                <a:gd name="T29" fmla="*/ 333 h 333"/>
                <a:gd name="T30" fmla="*/ 199 w 199"/>
                <a:gd name="T31" fmla="*/ 246 h 333"/>
                <a:gd name="T32" fmla="*/ 187 w 199"/>
                <a:gd name="T33" fmla="*/ 246 h 333"/>
                <a:gd name="T34" fmla="*/ 176 w 199"/>
                <a:gd name="T35" fmla="*/ 290 h 333"/>
                <a:gd name="T36" fmla="*/ 128 w 199"/>
                <a:gd name="T37" fmla="*/ 294 h 333"/>
                <a:gd name="T38" fmla="*/ 39 w 199"/>
                <a:gd name="T39" fmla="*/ 294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3">
                  <a:moveTo>
                    <a:pt x="39" y="294"/>
                  </a:moveTo>
                  <a:lnTo>
                    <a:pt x="91" y="243"/>
                  </a:lnTo>
                  <a:cubicBezTo>
                    <a:pt x="169" y="174"/>
                    <a:pt x="199" y="147"/>
                    <a:pt x="199" y="97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1"/>
                  </a:cubicBezTo>
                  <a:cubicBezTo>
                    <a:pt x="0" y="119"/>
                    <a:pt x="25" y="119"/>
                    <a:pt x="27" y="119"/>
                  </a:cubicBezTo>
                  <a:cubicBezTo>
                    <a:pt x="35" y="119"/>
                    <a:pt x="53" y="113"/>
                    <a:pt x="53" y="92"/>
                  </a:cubicBezTo>
                  <a:cubicBezTo>
                    <a:pt x="53" y="79"/>
                    <a:pt x="44" y="66"/>
                    <a:pt x="26" y="66"/>
                  </a:cubicBezTo>
                  <a:cubicBezTo>
                    <a:pt x="22" y="66"/>
                    <a:pt x="21" y="66"/>
                    <a:pt x="20" y="67"/>
                  </a:cubicBezTo>
                  <a:cubicBezTo>
                    <a:pt x="31" y="34"/>
                    <a:pt x="58" y="16"/>
                    <a:pt x="87" y="16"/>
                  </a:cubicBezTo>
                  <a:cubicBezTo>
                    <a:pt x="132" y="16"/>
                    <a:pt x="154" y="56"/>
                    <a:pt x="154" y="97"/>
                  </a:cubicBezTo>
                  <a:cubicBezTo>
                    <a:pt x="154" y="137"/>
                    <a:pt x="129" y="177"/>
                    <a:pt x="101" y="208"/>
                  </a:cubicBezTo>
                  <a:lnTo>
                    <a:pt x="6" y="314"/>
                  </a:lnTo>
                  <a:cubicBezTo>
                    <a:pt x="0" y="320"/>
                    <a:pt x="0" y="321"/>
                    <a:pt x="0" y="333"/>
                  </a:cubicBezTo>
                  <a:lnTo>
                    <a:pt x="185" y="333"/>
                  </a:lnTo>
                  <a:lnTo>
                    <a:pt x="199" y="246"/>
                  </a:lnTo>
                  <a:lnTo>
                    <a:pt x="187" y="246"/>
                  </a:lnTo>
                  <a:cubicBezTo>
                    <a:pt x="184" y="261"/>
                    <a:pt x="181" y="283"/>
                    <a:pt x="176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9" y="294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108"/>
            <p:cNvSpPr>
              <a:spLocks noEditPoints="1"/>
            </p:cNvSpPr>
            <p:nvPr>
              <p:custDataLst>
                <p:tags r:id="rId51"/>
              </p:custDataLst>
            </p:nvPr>
          </p:nvSpPr>
          <p:spPr bwMode="auto">
            <a:xfrm>
              <a:off x="5157788" y="752475"/>
              <a:ext cx="92075" cy="155575"/>
            </a:xfrm>
            <a:custGeom>
              <a:avLst/>
              <a:gdLst>
                <a:gd name="T0" fmla="*/ 133 w 221"/>
                <a:gd name="T1" fmla="*/ 255 h 338"/>
                <a:gd name="T2" fmla="*/ 133 w 221"/>
                <a:gd name="T3" fmla="*/ 299 h 338"/>
                <a:gd name="T4" fmla="*/ 95 w 221"/>
                <a:gd name="T5" fmla="*/ 322 h 338"/>
                <a:gd name="T6" fmla="*/ 85 w 221"/>
                <a:gd name="T7" fmla="*/ 322 h 338"/>
                <a:gd name="T8" fmla="*/ 85 w 221"/>
                <a:gd name="T9" fmla="*/ 338 h 338"/>
                <a:gd name="T10" fmla="*/ 152 w 221"/>
                <a:gd name="T11" fmla="*/ 336 h 338"/>
                <a:gd name="T12" fmla="*/ 220 w 221"/>
                <a:gd name="T13" fmla="*/ 338 h 338"/>
                <a:gd name="T14" fmla="*/ 220 w 221"/>
                <a:gd name="T15" fmla="*/ 322 h 338"/>
                <a:gd name="T16" fmla="*/ 209 w 221"/>
                <a:gd name="T17" fmla="*/ 322 h 338"/>
                <a:gd name="T18" fmla="*/ 171 w 221"/>
                <a:gd name="T19" fmla="*/ 299 h 338"/>
                <a:gd name="T20" fmla="*/ 171 w 221"/>
                <a:gd name="T21" fmla="*/ 255 h 338"/>
                <a:gd name="T22" fmla="*/ 221 w 221"/>
                <a:gd name="T23" fmla="*/ 255 h 338"/>
                <a:gd name="T24" fmla="*/ 221 w 221"/>
                <a:gd name="T25" fmla="*/ 240 h 338"/>
                <a:gd name="T26" fmla="*/ 171 w 221"/>
                <a:gd name="T27" fmla="*/ 240 h 338"/>
                <a:gd name="T28" fmla="*/ 171 w 221"/>
                <a:gd name="T29" fmla="*/ 13 h 338"/>
                <a:gd name="T30" fmla="*/ 163 w 221"/>
                <a:gd name="T31" fmla="*/ 0 h 338"/>
                <a:gd name="T32" fmla="*/ 153 w 221"/>
                <a:gd name="T33" fmla="*/ 6 h 338"/>
                <a:gd name="T34" fmla="*/ 0 w 221"/>
                <a:gd name="T35" fmla="*/ 240 h 338"/>
                <a:gd name="T36" fmla="*/ 0 w 221"/>
                <a:gd name="T37" fmla="*/ 255 h 338"/>
                <a:gd name="T38" fmla="*/ 133 w 221"/>
                <a:gd name="T39" fmla="*/ 255 h 338"/>
                <a:gd name="T40" fmla="*/ 136 w 221"/>
                <a:gd name="T41" fmla="*/ 240 h 338"/>
                <a:gd name="T42" fmla="*/ 14 w 221"/>
                <a:gd name="T43" fmla="*/ 240 h 338"/>
                <a:gd name="T44" fmla="*/ 136 w 221"/>
                <a:gd name="T45" fmla="*/ 54 h 338"/>
                <a:gd name="T46" fmla="*/ 136 w 221"/>
                <a:gd name="T47" fmla="*/ 24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38">
                  <a:moveTo>
                    <a:pt x="133" y="255"/>
                  </a:moveTo>
                  <a:lnTo>
                    <a:pt x="133" y="299"/>
                  </a:lnTo>
                  <a:cubicBezTo>
                    <a:pt x="133" y="317"/>
                    <a:pt x="132" y="322"/>
                    <a:pt x="95" y="322"/>
                  </a:cubicBezTo>
                  <a:lnTo>
                    <a:pt x="85" y="322"/>
                  </a:lnTo>
                  <a:lnTo>
                    <a:pt x="85" y="338"/>
                  </a:lnTo>
                  <a:cubicBezTo>
                    <a:pt x="105" y="336"/>
                    <a:pt x="131" y="336"/>
                    <a:pt x="152" y="336"/>
                  </a:cubicBezTo>
                  <a:cubicBezTo>
                    <a:pt x="173" y="336"/>
                    <a:pt x="199" y="336"/>
                    <a:pt x="220" y="338"/>
                  </a:cubicBezTo>
                  <a:lnTo>
                    <a:pt x="220" y="322"/>
                  </a:lnTo>
                  <a:lnTo>
                    <a:pt x="209" y="322"/>
                  </a:lnTo>
                  <a:cubicBezTo>
                    <a:pt x="172" y="322"/>
                    <a:pt x="171" y="317"/>
                    <a:pt x="171" y="299"/>
                  </a:cubicBezTo>
                  <a:lnTo>
                    <a:pt x="171" y="255"/>
                  </a:lnTo>
                  <a:lnTo>
                    <a:pt x="221" y="255"/>
                  </a:lnTo>
                  <a:lnTo>
                    <a:pt x="221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9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5"/>
                  </a:lnTo>
                  <a:lnTo>
                    <a:pt x="133" y="255"/>
                  </a:lnTo>
                  <a:close/>
                  <a:moveTo>
                    <a:pt x="136" y="240"/>
                  </a:moveTo>
                  <a:lnTo>
                    <a:pt x="14" y="240"/>
                  </a:lnTo>
                  <a:lnTo>
                    <a:pt x="136" y="54"/>
                  </a:lnTo>
                  <a:lnTo>
                    <a:pt x="136" y="2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109"/>
            <p:cNvSpPr>
              <a:spLocks noEditPoints="1"/>
            </p:cNvSpPr>
            <p:nvPr>
              <p:custDataLst>
                <p:tags r:id="rId52"/>
              </p:custDataLst>
            </p:nvPr>
          </p:nvSpPr>
          <p:spPr bwMode="auto">
            <a:xfrm>
              <a:off x="5265738" y="749300"/>
              <a:ext cx="61913" cy="69850"/>
            </a:xfrm>
            <a:custGeom>
              <a:avLst/>
              <a:gdLst>
                <a:gd name="T0" fmla="*/ 150 w 150"/>
                <a:gd name="T1" fmla="*/ 75 h 149"/>
                <a:gd name="T2" fmla="*/ 75 w 150"/>
                <a:gd name="T3" fmla="*/ 0 h 149"/>
                <a:gd name="T4" fmla="*/ 0 w 150"/>
                <a:gd name="T5" fmla="*/ 74 h 149"/>
                <a:gd name="T6" fmla="*/ 75 w 150"/>
                <a:gd name="T7" fmla="*/ 149 h 149"/>
                <a:gd name="T8" fmla="*/ 150 w 150"/>
                <a:gd name="T9" fmla="*/ 75 h 149"/>
                <a:gd name="T10" fmla="*/ 75 w 150"/>
                <a:gd name="T11" fmla="*/ 132 h 149"/>
                <a:gd name="T12" fmla="*/ 17 w 150"/>
                <a:gd name="T13" fmla="*/ 75 h 149"/>
                <a:gd name="T14" fmla="*/ 75 w 150"/>
                <a:gd name="T15" fmla="*/ 17 h 149"/>
                <a:gd name="T16" fmla="*/ 133 w 150"/>
                <a:gd name="T17" fmla="*/ 74 h 149"/>
                <a:gd name="T18" fmla="*/ 75 w 150"/>
                <a:gd name="T19" fmla="*/ 13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0" h="149">
                  <a:moveTo>
                    <a:pt x="150" y="75"/>
                  </a:moveTo>
                  <a:cubicBezTo>
                    <a:pt x="150" y="32"/>
                    <a:pt x="116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7"/>
                    <a:pt x="34" y="149"/>
                    <a:pt x="75" y="149"/>
                  </a:cubicBezTo>
                  <a:cubicBezTo>
                    <a:pt x="117" y="149"/>
                    <a:pt x="150" y="115"/>
                    <a:pt x="150" y="75"/>
                  </a:cubicBezTo>
                  <a:close/>
                  <a:moveTo>
                    <a:pt x="75" y="132"/>
                  </a:moveTo>
                  <a:cubicBezTo>
                    <a:pt x="43" y="132"/>
                    <a:pt x="17" y="106"/>
                    <a:pt x="17" y="75"/>
                  </a:cubicBezTo>
                  <a:cubicBezTo>
                    <a:pt x="17" y="42"/>
                    <a:pt x="43" y="17"/>
                    <a:pt x="75" y="17"/>
                  </a:cubicBezTo>
                  <a:cubicBezTo>
                    <a:pt x="108" y="17"/>
                    <a:pt x="133" y="43"/>
                    <a:pt x="133" y="74"/>
                  </a:cubicBezTo>
                  <a:cubicBezTo>
                    <a:pt x="133" y="107"/>
                    <a:pt x="107" y="132"/>
                    <a:pt x="75" y="132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110"/>
            <p:cNvSpPr>
              <a:spLocks/>
            </p:cNvSpPr>
            <p:nvPr>
              <p:custDataLst>
                <p:tags r:id="rId53"/>
              </p:custDataLst>
            </p:nvPr>
          </p:nvSpPr>
          <p:spPr bwMode="auto">
            <a:xfrm>
              <a:off x="5360988" y="746125"/>
              <a:ext cx="125413" cy="166688"/>
            </a:xfrm>
            <a:custGeom>
              <a:avLst/>
              <a:gdLst>
                <a:gd name="T0" fmla="*/ 0 w 304"/>
                <a:gd name="T1" fmla="*/ 181 h 363"/>
                <a:gd name="T2" fmla="*/ 174 w 304"/>
                <a:gd name="T3" fmla="*/ 363 h 363"/>
                <a:gd name="T4" fmla="*/ 304 w 304"/>
                <a:gd name="T5" fmla="*/ 236 h 363"/>
                <a:gd name="T6" fmla="*/ 298 w 304"/>
                <a:gd name="T7" fmla="*/ 227 h 363"/>
                <a:gd name="T8" fmla="*/ 292 w 304"/>
                <a:gd name="T9" fmla="*/ 235 h 363"/>
                <a:gd name="T10" fmla="*/ 180 w 304"/>
                <a:gd name="T11" fmla="*/ 347 h 363"/>
                <a:gd name="T12" fmla="*/ 52 w 304"/>
                <a:gd name="T13" fmla="*/ 182 h 363"/>
                <a:gd name="T14" fmla="*/ 179 w 304"/>
                <a:gd name="T15" fmla="*/ 15 h 363"/>
                <a:gd name="T16" fmla="*/ 288 w 304"/>
                <a:gd name="T17" fmla="*/ 134 h 363"/>
                <a:gd name="T18" fmla="*/ 296 w 304"/>
                <a:gd name="T19" fmla="*/ 142 h 363"/>
                <a:gd name="T20" fmla="*/ 304 w 304"/>
                <a:gd name="T21" fmla="*/ 130 h 363"/>
                <a:gd name="T22" fmla="*/ 304 w 304"/>
                <a:gd name="T23" fmla="*/ 12 h 363"/>
                <a:gd name="T24" fmla="*/ 299 w 304"/>
                <a:gd name="T25" fmla="*/ 0 h 363"/>
                <a:gd name="T26" fmla="*/ 291 w 304"/>
                <a:gd name="T27" fmla="*/ 6 h 363"/>
                <a:gd name="T28" fmla="*/ 266 w 304"/>
                <a:gd name="T29" fmla="*/ 43 h 363"/>
                <a:gd name="T30" fmla="*/ 174 w 304"/>
                <a:gd name="T31" fmla="*/ 0 h 363"/>
                <a:gd name="T32" fmla="*/ 0 w 304"/>
                <a:gd name="T33" fmla="*/ 1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3">
                  <a:moveTo>
                    <a:pt x="0" y="181"/>
                  </a:moveTo>
                  <a:cubicBezTo>
                    <a:pt x="0" y="284"/>
                    <a:pt x="81" y="363"/>
                    <a:pt x="174" y="363"/>
                  </a:cubicBezTo>
                  <a:cubicBezTo>
                    <a:pt x="255" y="363"/>
                    <a:pt x="304" y="293"/>
                    <a:pt x="304" y="236"/>
                  </a:cubicBezTo>
                  <a:cubicBezTo>
                    <a:pt x="304" y="231"/>
                    <a:pt x="304" y="227"/>
                    <a:pt x="298" y="227"/>
                  </a:cubicBezTo>
                  <a:cubicBezTo>
                    <a:pt x="292" y="227"/>
                    <a:pt x="292" y="230"/>
                    <a:pt x="292" y="235"/>
                  </a:cubicBezTo>
                  <a:cubicBezTo>
                    <a:pt x="288" y="306"/>
                    <a:pt x="234" y="347"/>
                    <a:pt x="180" y="347"/>
                  </a:cubicBezTo>
                  <a:cubicBezTo>
                    <a:pt x="149" y="347"/>
                    <a:pt x="52" y="330"/>
                    <a:pt x="52" y="182"/>
                  </a:cubicBezTo>
                  <a:cubicBezTo>
                    <a:pt x="52" y="32"/>
                    <a:pt x="149" y="15"/>
                    <a:pt x="179" y="15"/>
                  </a:cubicBezTo>
                  <a:cubicBezTo>
                    <a:pt x="234" y="15"/>
                    <a:pt x="278" y="61"/>
                    <a:pt x="288" y="134"/>
                  </a:cubicBezTo>
                  <a:cubicBezTo>
                    <a:pt x="289" y="141"/>
                    <a:pt x="289" y="142"/>
                    <a:pt x="296" y="142"/>
                  </a:cubicBezTo>
                  <a:cubicBezTo>
                    <a:pt x="304" y="142"/>
                    <a:pt x="304" y="141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9" y="0"/>
                  </a:cubicBezTo>
                  <a:cubicBezTo>
                    <a:pt x="297" y="0"/>
                    <a:pt x="295" y="0"/>
                    <a:pt x="291" y="6"/>
                  </a:cubicBezTo>
                  <a:lnTo>
                    <a:pt x="266" y="43"/>
                  </a:lnTo>
                  <a:cubicBezTo>
                    <a:pt x="247" y="25"/>
                    <a:pt x="222" y="0"/>
                    <a:pt x="174" y="0"/>
                  </a:cubicBezTo>
                  <a:cubicBezTo>
                    <a:pt x="81" y="0"/>
                    <a:pt x="0" y="79"/>
                    <a:pt x="0" y="181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8" name="Group 417"/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3648397" y="550793"/>
            <a:ext cx="846138" cy="212725"/>
            <a:chOff x="4733928" y="1017588"/>
            <a:chExt cx="846138" cy="212725"/>
          </a:xfrm>
          <a:solidFill>
            <a:schemeClr val="bg1"/>
          </a:solidFill>
        </p:grpSpPr>
        <p:sp>
          <p:nvSpPr>
            <p:cNvPr id="390" name="Freeform 117"/>
            <p:cNvSpPr>
              <a:spLocks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4733928" y="1030288"/>
              <a:ext cx="109538" cy="200025"/>
            </a:xfrm>
            <a:custGeom>
              <a:avLst/>
              <a:gdLst>
                <a:gd name="T0" fmla="*/ 194 w 262"/>
                <a:gd name="T1" fmla="*/ 12 h 449"/>
                <a:gd name="T2" fmla="*/ 195 w 262"/>
                <a:gd name="T3" fmla="*/ 5 h 449"/>
                <a:gd name="T4" fmla="*/ 189 w 262"/>
                <a:gd name="T5" fmla="*/ 0 h 449"/>
                <a:gd name="T6" fmla="*/ 182 w 262"/>
                <a:gd name="T7" fmla="*/ 10 h 449"/>
                <a:gd name="T8" fmla="*/ 153 w 262"/>
                <a:gd name="T9" fmla="*/ 125 h 449"/>
                <a:gd name="T10" fmla="*/ 0 w 262"/>
                <a:gd name="T11" fmla="*/ 262 h 449"/>
                <a:gd name="T12" fmla="*/ 96 w 262"/>
                <a:gd name="T13" fmla="*/ 352 h 449"/>
                <a:gd name="T14" fmla="*/ 85 w 262"/>
                <a:gd name="T15" fmla="*/ 399 h 449"/>
                <a:gd name="T16" fmla="*/ 74 w 262"/>
                <a:gd name="T17" fmla="*/ 443 h 449"/>
                <a:gd name="T18" fmla="*/ 80 w 262"/>
                <a:gd name="T19" fmla="*/ 449 h 449"/>
                <a:gd name="T20" fmla="*/ 85 w 262"/>
                <a:gd name="T21" fmla="*/ 447 h 449"/>
                <a:gd name="T22" fmla="*/ 90 w 262"/>
                <a:gd name="T23" fmla="*/ 427 h 449"/>
                <a:gd name="T24" fmla="*/ 109 w 262"/>
                <a:gd name="T25" fmla="*/ 352 h 449"/>
                <a:gd name="T26" fmla="*/ 262 w 262"/>
                <a:gd name="T27" fmla="*/ 216 h 449"/>
                <a:gd name="T28" fmla="*/ 166 w 262"/>
                <a:gd name="T29" fmla="*/ 125 h 449"/>
                <a:gd name="T30" fmla="*/ 194 w 262"/>
                <a:gd name="T31" fmla="*/ 12 h 449"/>
                <a:gd name="T32" fmla="*/ 99 w 262"/>
                <a:gd name="T33" fmla="*/ 341 h 449"/>
                <a:gd name="T34" fmla="*/ 33 w 262"/>
                <a:gd name="T35" fmla="*/ 273 h 449"/>
                <a:gd name="T36" fmla="*/ 150 w 262"/>
                <a:gd name="T37" fmla="*/ 136 h 449"/>
                <a:gd name="T38" fmla="*/ 99 w 262"/>
                <a:gd name="T39" fmla="*/ 341 h 449"/>
                <a:gd name="T40" fmla="*/ 163 w 262"/>
                <a:gd name="T41" fmla="*/ 136 h 449"/>
                <a:gd name="T42" fmla="*/ 229 w 262"/>
                <a:gd name="T43" fmla="*/ 205 h 449"/>
                <a:gd name="T44" fmla="*/ 112 w 262"/>
                <a:gd name="T45" fmla="*/ 341 h 449"/>
                <a:gd name="T46" fmla="*/ 163 w 262"/>
                <a:gd name="T47" fmla="*/ 136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2" h="449">
                  <a:moveTo>
                    <a:pt x="194" y="12"/>
                  </a:moveTo>
                  <a:cubicBezTo>
                    <a:pt x="194" y="11"/>
                    <a:pt x="195" y="6"/>
                    <a:pt x="195" y="5"/>
                  </a:cubicBezTo>
                  <a:cubicBezTo>
                    <a:pt x="195" y="5"/>
                    <a:pt x="195" y="0"/>
                    <a:pt x="189" y="0"/>
                  </a:cubicBezTo>
                  <a:cubicBezTo>
                    <a:pt x="184" y="0"/>
                    <a:pt x="184" y="2"/>
                    <a:pt x="182" y="10"/>
                  </a:cubicBezTo>
                  <a:lnTo>
                    <a:pt x="153" y="125"/>
                  </a:lnTo>
                  <a:cubicBezTo>
                    <a:pt x="74" y="128"/>
                    <a:pt x="0" y="194"/>
                    <a:pt x="0" y="262"/>
                  </a:cubicBezTo>
                  <a:cubicBezTo>
                    <a:pt x="0" y="310"/>
                    <a:pt x="35" y="349"/>
                    <a:pt x="96" y="352"/>
                  </a:cubicBezTo>
                  <a:cubicBezTo>
                    <a:pt x="92" y="368"/>
                    <a:pt x="89" y="384"/>
                    <a:pt x="85" y="399"/>
                  </a:cubicBezTo>
                  <a:cubicBezTo>
                    <a:pt x="79" y="423"/>
                    <a:pt x="74" y="442"/>
                    <a:pt x="74" y="443"/>
                  </a:cubicBezTo>
                  <a:cubicBezTo>
                    <a:pt x="74" y="448"/>
                    <a:pt x="77" y="449"/>
                    <a:pt x="80" y="449"/>
                  </a:cubicBezTo>
                  <a:cubicBezTo>
                    <a:pt x="82" y="449"/>
                    <a:pt x="83" y="448"/>
                    <a:pt x="85" y="447"/>
                  </a:cubicBezTo>
                  <a:cubicBezTo>
                    <a:pt x="86" y="446"/>
                    <a:pt x="89" y="434"/>
                    <a:pt x="90" y="427"/>
                  </a:cubicBezTo>
                  <a:lnTo>
                    <a:pt x="109" y="352"/>
                  </a:lnTo>
                  <a:cubicBezTo>
                    <a:pt x="189" y="350"/>
                    <a:pt x="262" y="283"/>
                    <a:pt x="262" y="216"/>
                  </a:cubicBezTo>
                  <a:cubicBezTo>
                    <a:pt x="262" y="176"/>
                    <a:pt x="235" y="130"/>
                    <a:pt x="166" y="125"/>
                  </a:cubicBezTo>
                  <a:lnTo>
                    <a:pt x="194" y="12"/>
                  </a:lnTo>
                  <a:close/>
                  <a:moveTo>
                    <a:pt x="99" y="341"/>
                  </a:moveTo>
                  <a:cubicBezTo>
                    <a:pt x="69" y="340"/>
                    <a:pt x="33" y="322"/>
                    <a:pt x="33" y="273"/>
                  </a:cubicBezTo>
                  <a:cubicBezTo>
                    <a:pt x="33" y="213"/>
                    <a:pt x="76" y="143"/>
                    <a:pt x="150" y="136"/>
                  </a:cubicBezTo>
                  <a:lnTo>
                    <a:pt x="99" y="341"/>
                  </a:lnTo>
                  <a:close/>
                  <a:moveTo>
                    <a:pt x="163" y="136"/>
                  </a:moveTo>
                  <a:cubicBezTo>
                    <a:pt x="201" y="138"/>
                    <a:pt x="229" y="161"/>
                    <a:pt x="229" y="205"/>
                  </a:cubicBezTo>
                  <a:cubicBezTo>
                    <a:pt x="229" y="264"/>
                    <a:pt x="186" y="335"/>
                    <a:pt x="112" y="341"/>
                  </a:cubicBezTo>
                  <a:lnTo>
                    <a:pt x="163" y="136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18"/>
            <p:cNvSpPr>
              <a:spLocks noEditPoints="1"/>
            </p:cNvSpPr>
            <p:nvPr>
              <p:custDataLst>
                <p:tags r:id="rId41"/>
              </p:custDataLst>
            </p:nvPr>
          </p:nvSpPr>
          <p:spPr bwMode="auto">
            <a:xfrm>
              <a:off x="4881566" y="1103313"/>
              <a:ext cx="138113" cy="52388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19"/>
            <p:cNvSpPr>
              <a:spLocks/>
            </p:cNvSpPr>
            <p:nvPr>
              <p:custDataLst>
                <p:tags r:id="rId42"/>
              </p:custDataLst>
            </p:nvPr>
          </p:nvSpPr>
          <p:spPr bwMode="auto">
            <a:xfrm>
              <a:off x="5064128" y="1036638"/>
              <a:ext cx="80963" cy="152400"/>
            </a:xfrm>
            <a:custGeom>
              <a:avLst/>
              <a:gdLst>
                <a:gd name="T0" fmla="*/ 199 w 199"/>
                <a:gd name="T1" fmla="*/ 232 h 343"/>
                <a:gd name="T2" fmla="*/ 104 w 199"/>
                <a:gd name="T3" fmla="*/ 123 h 343"/>
                <a:gd name="T4" fmla="*/ 41 w 199"/>
                <a:gd name="T5" fmla="*/ 148 h 343"/>
                <a:gd name="T6" fmla="*/ 41 w 199"/>
                <a:gd name="T7" fmla="*/ 51 h 343"/>
                <a:gd name="T8" fmla="*/ 83 w 199"/>
                <a:gd name="T9" fmla="*/ 57 h 343"/>
                <a:gd name="T10" fmla="*/ 179 w 199"/>
                <a:gd name="T11" fmla="*/ 6 h 343"/>
                <a:gd name="T12" fmla="*/ 174 w 199"/>
                <a:gd name="T13" fmla="*/ 0 h 343"/>
                <a:gd name="T14" fmla="*/ 170 w 199"/>
                <a:gd name="T15" fmla="*/ 2 h 343"/>
                <a:gd name="T16" fmla="*/ 103 w 199"/>
                <a:gd name="T17" fmla="*/ 16 h 343"/>
                <a:gd name="T18" fmla="*/ 36 w 199"/>
                <a:gd name="T19" fmla="*/ 2 h 343"/>
                <a:gd name="T20" fmla="*/ 30 w 199"/>
                <a:gd name="T21" fmla="*/ 1 h 343"/>
                <a:gd name="T22" fmla="*/ 25 w 199"/>
                <a:gd name="T23" fmla="*/ 13 h 343"/>
                <a:gd name="T24" fmla="*/ 25 w 199"/>
                <a:gd name="T25" fmla="*/ 160 h 343"/>
                <a:gd name="T26" fmla="*/ 32 w 199"/>
                <a:gd name="T27" fmla="*/ 173 h 343"/>
                <a:gd name="T28" fmla="*/ 39 w 199"/>
                <a:gd name="T29" fmla="*/ 169 h 343"/>
                <a:gd name="T30" fmla="*/ 103 w 199"/>
                <a:gd name="T31" fmla="*/ 134 h 343"/>
                <a:gd name="T32" fmla="*/ 145 w 199"/>
                <a:gd name="T33" fmla="*/ 166 h 343"/>
                <a:gd name="T34" fmla="*/ 154 w 199"/>
                <a:gd name="T35" fmla="*/ 229 h 343"/>
                <a:gd name="T36" fmla="*/ 142 w 199"/>
                <a:gd name="T37" fmla="*/ 297 h 343"/>
                <a:gd name="T38" fmla="*/ 89 w 199"/>
                <a:gd name="T39" fmla="*/ 329 h 343"/>
                <a:gd name="T40" fmla="*/ 16 w 199"/>
                <a:gd name="T41" fmla="*/ 274 h 343"/>
                <a:gd name="T42" fmla="*/ 24 w 199"/>
                <a:gd name="T43" fmla="*/ 275 h 343"/>
                <a:gd name="T44" fmla="*/ 49 w 199"/>
                <a:gd name="T45" fmla="*/ 250 h 343"/>
                <a:gd name="T46" fmla="*/ 24 w 199"/>
                <a:gd name="T47" fmla="*/ 226 h 343"/>
                <a:gd name="T48" fmla="*/ 0 w 199"/>
                <a:gd name="T49" fmla="*/ 252 h 343"/>
                <a:gd name="T50" fmla="*/ 90 w 199"/>
                <a:gd name="T51" fmla="*/ 343 h 343"/>
                <a:gd name="T52" fmla="*/ 199 w 199"/>
                <a:gd name="T53" fmla="*/ 232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9" h="343">
                  <a:moveTo>
                    <a:pt x="199" y="232"/>
                  </a:moveTo>
                  <a:cubicBezTo>
                    <a:pt x="199" y="173"/>
                    <a:pt x="158" y="123"/>
                    <a:pt x="104" y="123"/>
                  </a:cubicBezTo>
                  <a:cubicBezTo>
                    <a:pt x="80" y="123"/>
                    <a:pt x="59" y="131"/>
                    <a:pt x="41" y="148"/>
                  </a:cubicBezTo>
                  <a:lnTo>
                    <a:pt x="41" y="51"/>
                  </a:lnTo>
                  <a:cubicBezTo>
                    <a:pt x="51" y="54"/>
                    <a:pt x="67" y="57"/>
                    <a:pt x="83" y="57"/>
                  </a:cubicBezTo>
                  <a:cubicBezTo>
                    <a:pt x="144" y="57"/>
                    <a:pt x="179" y="12"/>
                    <a:pt x="179" y="6"/>
                  </a:cubicBezTo>
                  <a:cubicBezTo>
                    <a:pt x="179" y="3"/>
                    <a:pt x="178" y="0"/>
                    <a:pt x="174" y="0"/>
                  </a:cubicBezTo>
                  <a:cubicBezTo>
                    <a:pt x="174" y="0"/>
                    <a:pt x="173" y="0"/>
                    <a:pt x="170" y="2"/>
                  </a:cubicBezTo>
                  <a:cubicBezTo>
                    <a:pt x="160" y="6"/>
                    <a:pt x="136" y="16"/>
                    <a:pt x="103" y="16"/>
                  </a:cubicBezTo>
                  <a:cubicBezTo>
                    <a:pt x="83" y="16"/>
                    <a:pt x="60" y="13"/>
                    <a:pt x="36" y="2"/>
                  </a:cubicBezTo>
                  <a:cubicBezTo>
                    <a:pt x="32" y="1"/>
                    <a:pt x="31" y="1"/>
                    <a:pt x="30" y="1"/>
                  </a:cubicBezTo>
                  <a:cubicBezTo>
                    <a:pt x="25" y="1"/>
                    <a:pt x="25" y="5"/>
                    <a:pt x="25" y="13"/>
                  </a:cubicBezTo>
                  <a:lnTo>
                    <a:pt x="25" y="160"/>
                  </a:lnTo>
                  <a:cubicBezTo>
                    <a:pt x="25" y="169"/>
                    <a:pt x="25" y="173"/>
                    <a:pt x="32" y="173"/>
                  </a:cubicBezTo>
                  <a:cubicBezTo>
                    <a:pt x="36" y="173"/>
                    <a:pt x="37" y="172"/>
                    <a:pt x="39" y="169"/>
                  </a:cubicBezTo>
                  <a:cubicBezTo>
                    <a:pt x="44" y="161"/>
                    <a:pt x="63" y="134"/>
                    <a:pt x="103" y="134"/>
                  </a:cubicBezTo>
                  <a:cubicBezTo>
                    <a:pt x="129" y="134"/>
                    <a:pt x="141" y="157"/>
                    <a:pt x="145" y="166"/>
                  </a:cubicBezTo>
                  <a:cubicBezTo>
                    <a:pt x="153" y="184"/>
                    <a:pt x="154" y="204"/>
                    <a:pt x="154" y="229"/>
                  </a:cubicBezTo>
                  <a:cubicBezTo>
                    <a:pt x="154" y="246"/>
                    <a:pt x="154" y="276"/>
                    <a:pt x="142" y="297"/>
                  </a:cubicBezTo>
                  <a:cubicBezTo>
                    <a:pt x="131" y="316"/>
                    <a:pt x="112" y="329"/>
                    <a:pt x="89" y="329"/>
                  </a:cubicBezTo>
                  <a:cubicBezTo>
                    <a:pt x="53" y="329"/>
                    <a:pt x="24" y="303"/>
                    <a:pt x="16" y="274"/>
                  </a:cubicBezTo>
                  <a:cubicBezTo>
                    <a:pt x="17" y="274"/>
                    <a:pt x="19" y="275"/>
                    <a:pt x="24" y="275"/>
                  </a:cubicBezTo>
                  <a:cubicBezTo>
                    <a:pt x="41" y="275"/>
                    <a:pt x="49" y="262"/>
                    <a:pt x="49" y="250"/>
                  </a:cubicBezTo>
                  <a:cubicBezTo>
                    <a:pt x="49" y="238"/>
                    <a:pt x="41" y="226"/>
                    <a:pt x="24" y="226"/>
                  </a:cubicBezTo>
                  <a:cubicBezTo>
                    <a:pt x="17" y="226"/>
                    <a:pt x="0" y="229"/>
                    <a:pt x="0" y="252"/>
                  </a:cubicBezTo>
                  <a:cubicBezTo>
                    <a:pt x="0" y="295"/>
                    <a:pt x="34" y="343"/>
                    <a:pt x="90" y="343"/>
                  </a:cubicBezTo>
                  <a:cubicBezTo>
                    <a:pt x="148" y="343"/>
                    <a:pt x="199" y="296"/>
                    <a:pt x="199" y="232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120"/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5162553" y="1033463"/>
              <a:ext cx="90488" cy="150813"/>
            </a:xfrm>
            <a:custGeom>
              <a:avLst/>
              <a:gdLst>
                <a:gd name="T0" fmla="*/ 133 w 221"/>
                <a:gd name="T1" fmla="*/ 255 h 337"/>
                <a:gd name="T2" fmla="*/ 133 w 221"/>
                <a:gd name="T3" fmla="*/ 299 h 337"/>
                <a:gd name="T4" fmla="*/ 95 w 221"/>
                <a:gd name="T5" fmla="*/ 322 h 337"/>
                <a:gd name="T6" fmla="*/ 84 w 221"/>
                <a:gd name="T7" fmla="*/ 322 h 337"/>
                <a:gd name="T8" fmla="*/ 84 w 221"/>
                <a:gd name="T9" fmla="*/ 337 h 337"/>
                <a:gd name="T10" fmla="*/ 152 w 221"/>
                <a:gd name="T11" fmla="*/ 336 h 337"/>
                <a:gd name="T12" fmla="*/ 219 w 221"/>
                <a:gd name="T13" fmla="*/ 337 h 337"/>
                <a:gd name="T14" fmla="*/ 219 w 221"/>
                <a:gd name="T15" fmla="*/ 322 h 337"/>
                <a:gd name="T16" fmla="*/ 209 w 221"/>
                <a:gd name="T17" fmla="*/ 322 h 337"/>
                <a:gd name="T18" fmla="*/ 171 w 221"/>
                <a:gd name="T19" fmla="*/ 299 h 337"/>
                <a:gd name="T20" fmla="*/ 171 w 221"/>
                <a:gd name="T21" fmla="*/ 255 h 337"/>
                <a:gd name="T22" fmla="*/ 221 w 221"/>
                <a:gd name="T23" fmla="*/ 255 h 337"/>
                <a:gd name="T24" fmla="*/ 221 w 221"/>
                <a:gd name="T25" fmla="*/ 240 h 337"/>
                <a:gd name="T26" fmla="*/ 171 w 221"/>
                <a:gd name="T27" fmla="*/ 240 h 337"/>
                <a:gd name="T28" fmla="*/ 171 w 221"/>
                <a:gd name="T29" fmla="*/ 13 h 337"/>
                <a:gd name="T30" fmla="*/ 163 w 221"/>
                <a:gd name="T31" fmla="*/ 0 h 337"/>
                <a:gd name="T32" fmla="*/ 153 w 221"/>
                <a:gd name="T33" fmla="*/ 6 h 337"/>
                <a:gd name="T34" fmla="*/ 0 w 221"/>
                <a:gd name="T35" fmla="*/ 240 h 337"/>
                <a:gd name="T36" fmla="*/ 0 w 221"/>
                <a:gd name="T37" fmla="*/ 255 h 337"/>
                <a:gd name="T38" fmla="*/ 133 w 221"/>
                <a:gd name="T39" fmla="*/ 255 h 337"/>
                <a:gd name="T40" fmla="*/ 136 w 221"/>
                <a:gd name="T41" fmla="*/ 240 h 337"/>
                <a:gd name="T42" fmla="*/ 14 w 221"/>
                <a:gd name="T43" fmla="*/ 240 h 337"/>
                <a:gd name="T44" fmla="*/ 136 w 221"/>
                <a:gd name="T45" fmla="*/ 53 h 337"/>
                <a:gd name="T46" fmla="*/ 136 w 221"/>
                <a:gd name="T47" fmla="*/ 240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1" h="337">
                  <a:moveTo>
                    <a:pt x="133" y="255"/>
                  </a:moveTo>
                  <a:lnTo>
                    <a:pt x="133" y="299"/>
                  </a:lnTo>
                  <a:cubicBezTo>
                    <a:pt x="133" y="316"/>
                    <a:pt x="132" y="322"/>
                    <a:pt x="95" y="322"/>
                  </a:cubicBezTo>
                  <a:lnTo>
                    <a:pt x="84" y="322"/>
                  </a:lnTo>
                  <a:lnTo>
                    <a:pt x="84" y="337"/>
                  </a:lnTo>
                  <a:cubicBezTo>
                    <a:pt x="105" y="336"/>
                    <a:pt x="131" y="336"/>
                    <a:pt x="152" y="336"/>
                  </a:cubicBezTo>
                  <a:cubicBezTo>
                    <a:pt x="173" y="336"/>
                    <a:pt x="199" y="336"/>
                    <a:pt x="219" y="337"/>
                  </a:cubicBezTo>
                  <a:lnTo>
                    <a:pt x="219" y="322"/>
                  </a:lnTo>
                  <a:lnTo>
                    <a:pt x="209" y="322"/>
                  </a:lnTo>
                  <a:cubicBezTo>
                    <a:pt x="172" y="322"/>
                    <a:pt x="171" y="316"/>
                    <a:pt x="171" y="299"/>
                  </a:cubicBezTo>
                  <a:lnTo>
                    <a:pt x="171" y="255"/>
                  </a:lnTo>
                  <a:lnTo>
                    <a:pt x="221" y="255"/>
                  </a:lnTo>
                  <a:lnTo>
                    <a:pt x="221" y="240"/>
                  </a:lnTo>
                  <a:lnTo>
                    <a:pt x="171" y="240"/>
                  </a:lnTo>
                  <a:lnTo>
                    <a:pt x="171" y="13"/>
                  </a:lnTo>
                  <a:cubicBezTo>
                    <a:pt x="171" y="3"/>
                    <a:pt x="171" y="0"/>
                    <a:pt x="163" y="0"/>
                  </a:cubicBezTo>
                  <a:cubicBezTo>
                    <a:pt x="159" y="0"/>
                    <a:pt x="157" y="0"/>
                    <a:pt x="153" y="6"/>
                  </a:cubicBezTo>
                  <a:lnTo>
                    <a:pt x="0" y="240"/>
                  </a:lnTo>
                  <a:lnTo>
                    <a:pt x="0" y="255"/>
                  </a:lnTo>
                  <a:lnTo>
                    <a:pt x="133" y="255"/>
                  </a:lnTo>
                  <a:close/>
                  <a:moveTo>
                    <a:pt x="136" y="240"/>
                  </a:moveTo>
                  <a:lnTo>
                    <a:pt x="14" y="240"/>
                  </a:lnTo>
                  <a:lnTo>
                    <a:pt x="136" y="53"/>
                  </a:lnTo>
                  <a:lnTo>
                    <a:pt x="136" y="24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Oval 121"/>
            <p:cNvSpPr>
              <a:spLocks noChangeArrowheads="1"/>
            </p:cNvSpPr>
            <p:nvPr>
              <p:custDataLst>
                <p:tags r:id="rId44"/>
              </p:custDataLst>
            </p:nvPr>
          </p:nvSpPr>
          <p:spPr bwMode="auto">
            <a:xfrm>
              <a:off x="5276853" y="1162051"/>
              <a:ext cx="22225" cy="22225"/>
            </a:xfrm>
            <a:prstGeom prst="ellipse">
              <a:avLst/>
            </a:pr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122"/>
            <p:cNvSpPr>
              <a:spLocks/>
            </p:cNvSpPr>
            <p:nvPr>
              <p:custDataLst>
                <p:tags r:id="rId45"/>
              </p:custDataLst>
            </p:nvPr>
          </p:nvSpPr>
          <p:spPr bwMode="auto">
            <a:xfrm>
              <a:off x="5327653" y="1036638"/>
              <a:ext cx="80963" cy="147638"/>
            </a:xfrm>
            <a:custGeom>
              <a:avLst/>
              <a:gdLst>
                <a:gd name="T0" fmla="*/ 38 w 199"/>
                <a:gd name="T1" fmla="*/ 294 h 332"/>
                <a:gd name="T2" fmla="*/ 91 w 199"/>
                <a:gd name="T3" fmla="*/ 243 h 332"/>
                <a:gd name="T4" fmla="*/ 199 w 199"/>
                <a:gd name="T5" fmla="*/ 97 h 332"/>
                <a:gd name="T6" fmla="*/ 93 w 199"/>
                <a:gd name="T7" fmla="*/ 0 h 332"/>
                <a:gd name="T8" fmla="*/ 0 w 199"/>
                <a:gd name="T9" fmla="*/ 90 h 332"/>
                <a:gd name="T10" fmla="*/ 26 w 199"/>
                <a:gd name="T11" fmla="*/ 118 h 332"/>
                <a:gd name="T12" fmla="*/ 52 w 199"/>
                <a:gd name="T13" fmla="*/ 92 h 332"/>
                <a:gd name="T14" fmla="*/ 26 w 199"/>
                <a:gd name="T15" fmla="*/ 66 h 332"/>
                <a:gd name="T16" fmla="*/ 19 w 199"/>
                <a:gd name="T17" fmla="*/ 66 h 332"/>
                <a:gd name="T18" fmla="*/ 86 w 199"/>
                <a:gd name="T19" fmla="*/ 16 h 332"/>
                <a:gd name="T20" fmla="*/ 153 w 199"/>
                <a:gd name="T21" fmla="*/ 97 h 332"/>
                <a:gd name="T22" fmla="*/ 101 w 199"/>
                <a:gd name="T23" fmla="*/ 207 h 332"/>
                <a:gd name="T24" fmla="*/ 5 w 199"/>
                <a:gd name="T25" fmla="*/ 314 h 332"/>
                <a:gd name="T26" fmla="*/ 0 w 199"/>
                <a:gd name="T27" fmla="*/ 332 h 332"/>
                <a:gd name="T28" fmla="*/ 185 w 199"/>
                <a:gd name="T29" fmla="*/ 332 h 332"/>
                <a:gd name="T30" fmla="*/ 199 w 199"/>
                <a:gd name="T31" fmla="*/ 246 h 332"/>
                <a:gd name="T32" fmla="*/ 186 w 199"/>
                <a:gd name="T33" fmla="*/ 246 h 332"/>
                <a:gd name="T34" fmla="*/ 175 w 199"/>
                <a:gd name="T35" fmla="*/ 290 h 332"/>
                <a:gd name="T36" fmla="*/ 128 w 199"/>
                <a:gd name="T37" fmla="*/ 294 h 332"/>
                <a:gd name="T38" fmla="*/ 38 w 199"/>
                <a:gd name="T39" fmla="*/ 29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2">
                  <a:moveTo>
                    <a:pt x="38" y="294"/>
                  </a:moveTo>
                  <a:lnTo>
                    <a:pt x="91" y="243"/>
                  </a:lnTo>
                  <a:cubicBezTo>
                    <a:pt x="169" y="174"/>
                    <a:pt x="199" y="147"/>
                    <a:pt x="199" y="97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0"/>
                  </a:cubicBezTo>
                  <a:cubicBezTo>
                    <a:pt x="0" y="118"/>
                    <a:pt x="25" y="118"/>
                    <a:pt x="26" y="118"/>
                  </a:cubicBezTo>
                  <a:cubicBezTo>
                    <a:pt x="35" y="118"/>
                    <a:pt x="52" y="112"/>
                    <a:pt x="52" y="92"/>
                  </a:cubicBezTo>
                  <a:cubicBezTo>
                    <a:pt x="52" y="79"/>
                    <a:pt x="43" y="66"/>
                    <a:pt x="26" y="66"/>
                  </a:cubicBezTo>
                  <a:cubicBezTo>
                    <a:pt x="22" y="66"/>
                    <a:pt x="21" y="66"/>
                    <a:pt x="19" y="66"/>
                  </a:cubicBezTo>
                  <a:cubicBezTo>
                    <a:pt x="31" y="34"/>
                    <a:pt x="58" y="16"/>
                    <a:pt x="86" y="16"/>
                  </a:cubicBezTo>
                  <a:cubicBezTo>
                    <a:pt x="132" y="16"/>
                    <a:pt x="153" y="56"/>
                    <a:pt x="153" y="97"/>
                  </a:cubicBezTo>
                  <a:cubicBezTo>
                    <a:pt x="153" y="137"/>
                    <a:pt x="128" y="176"/>
                    <a:pt x="101" y="207"/>
                  </a:cubicBezTo>
                  <a:lnTo>
                    <a:pt x="5" y="314"/>
                  </a:lnTo>
                  <a:cubicBezTo>
                    <a:pt x="0" y="319"/>
                    <a:pt x="0" y="320"/>
                    <a:pt x="0" y="332"/>
                  </a:cubicBezTo>
                  <a:lnTo>
                    <a:pt x="185" y="332"/>
                  </a:lnTo>
                  <a:lnTo>
                    <a:pt x="199" y="246"/>
                  </a:lnTo>
                  <a:lnTo>
                    <a:pt x="186" y="246"/>
                  </a:lnTo>
                  <a:cubicBezTo>
                    <a:pt x="184" y="261"/>
                    <a:pt x="180" y="283"/>
                    <a:pt x="175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8" y="294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Freeform 123"/>
            <p:cNvSpPr>
              <a:spLocks noEditPoints="1"/>
            </p:cNvSpPr>
            <p:nvPr>
              <p:custDataLst>
                <p:tags r:id="rId46"/>
              </p:custDataLst>
            </p:nvPr>
          </p:nvSpPr>
          <p:spPr bwMode="auto">
            <a:xfrm>
              <a:off x="5430841" y="1017588"/>
              <a:ext cx="149225" cy="179388"/>
            </a:xfrm>
            <a:custGeom>
              <a:avLst/>
              <a:gdLst>
                <a:gd name="T0" fmla="*/ 313 w 359"/>
                <a:gd name="T1" fmla="*/ 19 h 402"/>
                <a:gd name="T2" fmla="*/ 317 w 359"/>
                <a:gd name="T3" fmla="*/ 10 h 402"/>
                <a:gd name="T4" fmla="*/ 307 w 359"/>
                <a:gd name="T5" fmla="*/ 0 h 402"/>
                <a:gd name="T6" fmla="*/ 297 w 359"/>
                <a:gd name="T7" fmla="*/ 7 h 402"/>
                <a:gd name="T8" fmla="*/ 202 w 359"/>
                <a:gd name="T9" fmla="*/ 55 h 402"/>
                <a:gd name="T10" fmla="*/ 109 w 359"/>
                <a:gd name="T11" fmla="*/ 16 h 402"/>
                <a:gd name="T12" fmla="*/ 73 w 359"/>
                <a:gd name="T13" fmla="*/ 0 h 402"/>
                <a:gd name="T14" fmla="*/ 0 w 359"/>
                <a:gd name="T15" fmla="*/ 100 h 402"/>
                <a:gd name="T16" fmla="*/ 73 w 359"/>
                <a:gd name="T17" fmla="*/ 201 h 402"/>
                <a:gd name="T18" fmla="*/ 138 w 359"/>
                <a:gd name="T19" fmla="*/ 101 h 402"/>
                <a:gd name="T20" fmla="*/ 127 w 359"/>
                <a:gd name="T21" fmla="*/ 45 h 402"/>
                <a:gd name="T22" fmla="*/ 203 w 359"/>
                <a:gd name="T23" fmla="*/ 65 h 402"/>
                <a:gd name="T24" fmla="*/ 269 w 359"/>
                <a:gd name="T25" fmla="*/ 48 h 402"/>
                <a:gd name="T26" fmla="*/ 269 w 359"/>
                <a:gd name="T27" fmla="*/ 49 h 402"/>
                <a:gd name="T28" fmla="*/ 46 w 359"/>
                <a:gd name="T29" fmla="*/ 382 h 402"/>
                <a:gd name="T30" fmla="*/ 41 w 359"/>
                <a:gd name="T31" fmla="*/ 392 h 402"/>
                <a:gd name="T32" fmla="*/ 51 w 359"/>
                <a:gd name="T33" fmla="*/ 402 h 402"/>
                <a:gd name="T34" fmla="*/ 61 w 359"/>
                <a:gd name="T35" fmla="*/ 395 h 402"/>
                <a:gd name="T36" fmla="*/ 313 w 359"/>
                <a:gd name="T37" fmla="*/ 19 h 402"/>
                <a:gd name="T38" fmla="*/ 73 w 359"/>
                <a:gd name="T39" fmla="*/ 190 h 402"/>
                <a:gd name="T40" fmla="*/ 31 w 359"/>
                <a:gd name="T41" fmla="*/ 101 h 402"/>
                <a:gd name="T42" fmla="*/ 73 w 359"/>
                <a:gd name="T43" fmla="*/ 11 h 402"/>
                <a:gd name="T44" fmla="*/ 125 w 359"/>
                <a:gd name="T45" fmla="*/ 100 h 402"/>
                <a:gd name="T46" fmla="*/ 73 w 359"/>
                <a:gd name="T47" fmla="*/ 190 h 402"/>
                <a:gd name="T48" fmla="*/ 294 w 359"/>
                <a:gd name="T49" fmla="*/ 391 h 402"/>
                <a:gd name="T50" fmla="*/ 252 w 359"/>
                <a:gd name="T51" fmla="*/ 302 h 402"/>
                <a:gd name="T52" fmla="*/ 294 w 359"/>
                <a:gd name="T53" fmla="*/ 212 h 402"/>
                <a:gd name="T54" fmla="*/ 346 w 359"/>
                <a:gd name="T55" fmla="*/ 302 h 402"/>
                <a:gd name="T56" fmla="*/ 294 w 359"/>
                <a:gd name="T57" fmla="*/ 391 h 402"/>
                <a:gd name="T58" fmla="*/ 359 w 359"/>
                <a:gd name="T59" fmla="*/ 302 h 402"/>
                <a:gd name="T60" fmla="*/ 294 w 359"/>
                <a:gd name="T61" fmla="*/ 201 h 402"/>
                <a:gd name="T62" fmla="*/ 221 w 359"/>
                <a:gd name="T63" fmla="*/ 302 h 402"/>
                <a:gd name="T64" fmla="*/ 294 w 359"/>
                <a:gd name="T65" fmla="*/ 402 h 402"/>
                <a:gd name="T66" fmla="*/ 359 w 359"/>
                <a:gd name="T67" fmla="*/ 3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9" h="402">
                  <a:moveTo>
                    <a:pt x="313" y="19"/>
                  </a:moveTo>
                  <a:cubicBezTo>
                    <a:pt x="316" y="15"/>
                    <a:pt x="317" y="13"/>
                    <a:pt x="317" y="10"/>
                  </a:cubicBezTo>
                  <a:cubicBezTo>
                    <a:pt x="317" y="5"/>
                    <a:pt x="313" y="0"/>
                    <a:pt x="307" y="0"/>
                  </a:cubicBezTo>
                  <a:cubicBezTo>
                    <a:pt x="302" y="0"/>
                    <a:pt x="300" y="4"/>
                    <a:pt x="297" y="7"/>
                  </a:cubicBezTo>
                  <a:cubicBezTo>
                    <a:pt x="272" y="41"/>
                    <a:pt x="239" y="55"/>
                    <a:pt x="202" y="55"/>
                  </a:cubicBezTo>
                  <a:cubicBezTo>
                    <a:pt x="167" y="55"/>
                    <a:pt x="136" y="42"/>
                    <a:pt x="109" y="16"/>
                  </a:cubicBezTo>
                  <a:cubicBezTo>
                    <a:pt x="99" y="8"/>
                    <a:pt x="89" y="0"/>
                    <a:pt x="73" y="0"/>
                  </a:cubicBezTo>
                  <a:cubicBezTo>
                    <a:pt x="35" y="0"/>
                    <a:pt x="0" y="42"/>
                    <a:pt x="0" y="100"/>
                  </a:cubicBezTo>
                  <a:cubicBezTo>
                    <a:pt x="0" y="161"/>
                    <a:pt x="36" y="201"/>
                    <a:pt x="73" y="201"/>
                  </a:cubicBezTo>
                  <a:cubicBezTo>
                    <a:pt x="109" y="201"/>
                    <a:pt x="138" y="157"/>
                    <a:pt x="138" y="101"/>
                  </a:cubicBezTo>
                  <a:cubicBezTo>
                    <a:pt x="138" y="94"/>
                    <a:pt x="138" y="70"/>
                    <a:pt x="127" y="45"/>
                  </a:cubicBezTo>
                  <a:cubicBezTo>
                    <a:pt x="160" y="63"/>
                    <a:pt x="185" y="65"/>
                    <a:pt x="203" y="65"/>
                  </a:cubicBezTo>
                  <a:cubicBezTo>
                    <a:pt x="241" y="65"/>
                    <a:pt x="266" y="50"/>
                    <a:pt x="269" y="48"/>
                  </a:cubicBezTo>
                  <a:lnTo>
                    <a:pt x="269" y="49"/>
                  </a:lnTo>
                  <a:lnTo>
                    <a:pt x="46" y="382"/>
                  </a:lnTo>
                  <a:cubicBezTo>
                    <a:pt x="41" y="389"/>
                    <a:pt x="41" y="391"/>
                    <a:pt x="41" y="392"/>
                  </a:cubicBezTo>
                  <a:cubicBezTo>
                    <a:pt x="41" y="398"/>
                    <a:pt x="46" y="402"/>
                    <a:pt x="51" y="402"/>
                  </a:cubicBezTo>
                  <a:cubicBezTo>
                    <a:pt x="56" y="402"/>
                    <a:pt x="57" y="400"/>
                    <a:pt x="61" y="395"/>
                  </a:cubicBezTo>
                  <a:lnTo>
                    <a:pt x="313" y="19"/>
                  </a:lnTo>
                  <a:close/>
                  <a:moveTo>
                    <a:pt x="73" y="190"/>
                  </a:moveTo>
                  <a:cubicBezTo>
                    <a:pt x="63" y="190"/>
                    <a:pt x="31" y="184"/>
                    <a:pt x="31" y="101"/>
                  </a:cubicBezTo>
                  <a:cubicBezTo>
                    <a:pt x="31" y="18"/>
                    <a:pt x="63" y="11"/>
                    <a:pt x="73" y="11"/>
                  </a:cubicBezTo>
                  <a:cubicBezTo>
                    <a:pt x="100" y="11"/>
                    <a:pt x="125" y="48"/>
                    <a:pt x="125" y="100"/>
                  </a:cubicBezTo>
                  <a:cubicBezTo>
                    <a:pt x="125" y="154"/>
                    <a:pt x="99" y="190"/>
                    <a:pt x="73" y="190"/>
                  </a:cubicBezTo>
                  <a:close/>
                  <a:moveTo>
                    <a:pt x="294" y="391"/>
                  </a:moveTo>
                  <a:cubicBezTo>
                    <a:pt x="284" y="391"/>
                    <a:pt x="252" y="385"/>
                    <a:pt x="252" y="302"/>
                  </a:cubicBezTo>
                  <a:cubicBezTo>
                    <a:pt x="252" y="219"/>
                    <a:pt x="284" y="212"/>
                    <a:pt x="294" y="212"/>
                  </a:cubicBezTo>
                  <a:cubicBezTo>
                    <a:pt x="321" y="212"/>
                    <a:pt x="346" y="249"/>
                    <a:pt x="346" y="302"/>
                  </a:cubicBezTo>
                  <a:cubicBezTo>
                    <a:pt x="346" y="355"/>
                    <a:pt x="320" y="391"/>
                    <a:pt x="294" y="391"/>
                  </a:cubicBezTo>
                  <a:close/>
                  <a:moveTo>
                    <a:pt x="359" y="302"/>
                  </a:moveTo>
                  <a:cubicBezTo>
                    <a:pt x="359" y="245"/>
                    <a:pt x="329" y="201"/>
                    <a:pt x="294" y="201"/>
                  </a:cubicBezTo>
                  <a:cubicBezTo>
                    <a:pt x="256" y="201"/>
                    <a:pt x="221" y="243"/>
                    <a:pt x="221" y="302"/>
                  </a:cubicBezTo>
                  <a:cubicBezTo>
                    <a:pt x="221" y="362"/>
                    <a:pt x="256" y="402"/>
                    <a:pt x="294" y="402"/>
                  </a:cubicBezTo>
                  <a:cubicBezTo>
                    <a:pt x="330" y="402"/>
                    <a:pt x="359" y="358"/>
                    <a:pt x="359" y="302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2334318" y="2869340"/>
            <a:ext cx="13436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</a:rPr>
              <a:t>Played </a:t>
            </a:r>
            <a:r>
              <a:rPr lang="en-US" sz="1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250x </a:t>
            </a:r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</a:rPr>
              <a:t>slower</a:t>
            </a:r>
          </a:p>
        </p:txBody>
      </p:sp>
      <p:sp>
        <p:nvSpPr>
          <p:cNvPr id="11" name="TextBox 10"/>
          <p:cNvSpPr txBox="1"/>
          <p:nvPr/>
        </p:nvSpPr>
        <p:spPr>
          <a:xfrm rot="16200000">
            <a:off x="2211156" y="1220704"/>
            <a:ext cx="9813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Century Gothic" panose="020B0502020202020204" pitchFamily="34" charset="0"/>
              </a:rPr>
              <a:t>Curved path</a:t>
            </a:r>
            <a:endParaRPr lang="en-US" sz="1000" dirty="0">
              <a:latin typeface="Century Gothic" panose="020B0502020202020204" pitchFamily="34" charset="0"/>
            </a:endParaRPr>
          </a:p>
        </p:txBody>
      </p:sp>
      <p:pic>
        <p:nvPicPr>
          <p:cNvPr id="12" name="St -10c AT 77.2F RH 31.8 5x 9500fps- Parallel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6">
                  <p14:trim end="100"/>
                </p14:media>
              </p:ext>
            </p:extLst>
          </p:nvPr>
        </p:nvPicPr>
        <p:blipFill rotWithShape="1">
          <a:blip r:embed="rId71">
            <a:grayscl/>
            <a:lum bright="4000" contrast="11000"/>
          </a:blip>
          <a:srcRect l="54184" t="22402"/>
          <a:stretch>
            <a:fillRect/>
          </a:stretch>
        </p:blipFill>
        <p:spPr>
          <a:xfrm>
            <a:off x="0" y="278871"/>
            <a:ext cx="2235826" cy="2838628"/>
          </a:xfrm>
          <a:prstGeom prst="rect">
            <a:avLst/>
          </a:prstGeom>
        </p:spPr>
      </p:pic>
      <p:sp>
        <p:nvSpPr>
          <p:cNvPr id="123" name="TextBox 122"/>
          <p:cNvSpPr txBox="1"/>
          <p:nvPr/>
        </p:nvSpPr>
        <p:spPr>
          <a:xfrm>
            <a:off x="-68301" y="2885303"/>
            <a:ext cx="13436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</a:rPr>
              <a:t>Played 317x slower</a:t>
            </a:r>
          </a:p>
        </p:txBody>
      </p:sp>
      <p:grpSp>
        <p:nvGrpSpPr>
          <p:cNvPr id="146" name="Group 145"/>
          <p:cNvGrpSpPr/>
          <p:nvPr/>
        </p:nvGrpSpPr>
        <p:grpSpPr>
          <a:xfrm>
            <a:off x="1461477" y="2768423"/>
            <a:ext cx="778669" cy="352425"/>
            <a:chOff x="2343150" y="3293268"/>
            <a:chExt cx="778669" cy="352425"/>
          </a:xfrm>
        </p:grpSpPr>
        <p:sp>
          <p:nvSpPr>
            <p:cNvPr id="147" name="Rectangle 146"/>
            <p:cNvSpPr/>
            <p:nvPr/>
          </p:nvSpPr>
          <p:spPr>
            <a:xfrm>
              <a:off x="2343150" y="3293268"/>
              <a:ext cx="778669" cy="35242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8" name="Straight Connector 147"/>
            <p:cNvCxnSpPr/>
            <p:nvPr/>
          </p:nvCxnSpPr>
          <p:spPr>
            <a:xfrm>
              <a:off x="2677986" y="3338746"/>
              <a:ext cx="100584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9" name="Group 148"/>
            <p:cNvGrpSpPr>
              <a:grpSpLocks noChangeAspect="1"/>
            </p:cNvGrpSpPr>
            <p:nvPr>
              <p:custDataLst>
                <p:tags r:id="rId34"/>
              </p:custDataLst>
            </p:nvPr>
          </p:nvGrpSpPr>
          <p:grpSpPr>
            <a:xfrm>
              <a:off x="2420747" y="3424234"/>
              <a:ext cx="625476" cy="207963"/>
              <a:chOff x="2540000" y="2540000"/>
              <a:chExt cx="625476" cy="207963"/>
            </a:xfrm>
          </p:grpSpPr>
          <p:sp>
            <p:nvSpPr>
              <p:cNvPr id="150" name="Freeform 7 1 2"/>
              <p:cNvSpPr>
                <a:spLocks/>
              </p:cNvSpPr>
              <p:nvPr>
                <p:custDataLst>
                  <p:tags r:id="rId35"/>
                </p:custDataLst>
              </p:nvPr>
            </p:nvSpPr>
            <p:spPr bwMode="auto">
              <a:xfrm>
                <a:off x="2540000" y="2540000"/>
                <a:ext cx="69850" cy="155575"/>
              </a:xfrm>
              <a:custGeom>
                <a:avLst/>
                <a:gdLst>
                  <a:gd name="T0" fmla="*/ 102 w 165"/>
                  <a:gd name="T1" fmla="*/ 13 h 332"/>
                  <a:gd name="T2" fmla="*/ 91 w 165"/>
                  <a:gd name="T3" fmla="*/ 0 h 332"/>
                  <a:gd name="T4" fmla="*/ 0 w 165"/>
                  <a:gd name="T5" fmla="*/ 32 h 332"/>
                  <a:gd name="T6" fmla="*/ 0 w 165"/>
                  <a:gd name="T7" fmla="*/ 47 h 332"/>
                  <a:gd name="T8" fmla="*/ 65 w 165"/>
                  <a:gd name="T9" fmla="*/ 34 h 332"/>
                  <a:gd name="T10" fmla="*/ 65 w 165"/>
                  <a:gd name="T11" fmla="*/ 293 h 332"/>
                  <a:gd name="T12" fmla="*/ 19 w 165"/>
                  <a:gd name="T13" fmla="*/ 317 h 332"/>
                  <a:gd name="T14" fmla="*/ 3 w 165"/>
                  <a:gd name="T15" fmla="*/ 317 h 332"/>
                  <a:gd name="T16" fmla="*/ 3 w 165"/>
                  <a:gd name="T17" fmla="*/ 332 h 332"/>
                  <a:gd name="T18" fmla="*/ 84 w 165"/>
                  <a:gd name="T19" fmla="*/ 331 h 332"/>
                  <a:gd name="T20" fmla="*/ 165 w 165"/>
                  <a:gd name="T21" fmla="*/ 332 h 332"/>
                  <a:gd name="T22" fmla="*/ 165 w 165"/>
                  <a:gd name="T23" fmla="*/ 317 h 332"/>
                  <a:gd name="T24" fmla="*/ 149 w 165"/>
                  <a:gd name="T25" fmla="*/ 317 h 332"/>
                  <a:gd name="T26" fmla="*/ 102 w 165"/>
                  <a:gd name="T27" fmla="*/ 293 h 332"/>
                  <a:gd name="T28" fmla="*/ 102 w 165"/>
                  <a:gd name="T29" fmla="*/ 13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5" h="332">
                    <a:moveTo>
                      <a:pt x="102" y="13"/>
                    </a:moveTo>
                    <a:cubicBezTo>
                      <a:pt x="102" y="1"/>
                      <a:pt x="102" y="0"/>
                      <a:pt x="91" y="0"/>
                    </a:cubicBezTo>
                    <a:cubicBezTo>
                      <a:pt x="60" y="32"/>
                      <a:pt x="16" y="32"/>
                      <a:pt x="0" y="32"/>
                    </a:cubicBezTo>
                    <a:lnTo>
                      <a:pt x="0" y="47"/>
                    </a:lnTo>
                    <a:cubicBezTo>
                      <a:pt x="10" y="47"/>
                      <a:pt x="39" y="47"/>
                      <a:pt x="65" y="34"/>
                    </a:cubicBezTo>
                    <a:lnTo>
                      <a:pt x="65" y="293"/>
                    </a:lnTo>
                    <a:cubicBezTo>
                      <a:pt x="65" y="311"/>
                      <a:pt x="64" y="317"/>
                      <a:pt x="19" y="317"/>
                    </a:cubicBezTo>
                    <a:lnTo>
                      <a:pt x="3" y="317"/>
                    </a:lnTo>
                    <a:lnTo>
                      <a:pt x="3" y="332"/>
                    </a:lnTo>
                    <a:cubicBezTo>
                      <a:pt x="20" y="331"/>
                      <a:pt x="64" y="331"/>
                      <a:pt x="84" y="331"/>
                    </a:cubicBezTo>
                    <a:cubicBezTo>
                      <a:pt x="104" y="331"/>
                      <a:pt x="147" y="331"/>
                      <a:pt x="165" y="332"/>
                    </a:cubicBezTo>
                    <a:lnTo>
                      <a:pt x="165" y="317"/>
                    </a:lnTo>
                    <a:lnTo>
                      <a:pt x="149" y="317"/>
                    </a:lnTo>
                    <a:cubicBezTo>
                      <a:pt x="104" y="317"/>
                      <a:pt x="102" y="311"/>
                      <a:pt x="102" y="293"/>
                    </a:cubicBezTo>
                    <a:lnTo>
                      <a:pt x="102" y="13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8 1 2"/>
              <p:cNvSpPr>
                <a:spLocks noEditPoints="1"/>
              </p:cNvSpPr>
              <p:nvPr>
                <p:custDataLst>
                  <p:tags r:id="rId36"/>
                </p:custDataLst>
              </p:nvPr>
            </p:nvSpPr>
            <p:spPr bwMode="auto">
              <a:xfrm>
                <a:off x="2633663" y="2540000"/>
                <a:ext cx="88900" cy="161925"/>
              </a:xfrm>
              <a:custGeom>
                <a:avLst/>
                <a:gdLst>
                  <a:gd name="T0" fmla="*/ 210 w 210"/>
                  <a:gd name="T1" fmla="*/ 172 h 343"/>
                  <a:gd name="T2" fmla="*/ 190 w 210"/>
                  <a:gd name="T3" fmla="*/ 55 h 343"/>
                  <a:gd name="T4" fmla="*/ 105 w 210"/>
                  <a:gd name="T5" fmla="*/ 0 h 343"/>
                  <a:gd name="T6" fmla="*/ 19 w 210"/>
                  <a:gd name="T7" fmla="*/ 59 h 343"/>
                  <a:gd name="T8" fmla="*/ 0 w 210"/>
                  <a:gd name="T9" fmla="*/ 172 h 343"/>
                  <a:gd name="T10" fmla="*/ 23 w 210"/>
                  <a:gd name="T11" fmla="*/ 293 h 343"/>
                  <a:gd name="T12" fmla="*/ 105 w 210"/>
                  <a:gd name="T13" fmla="*/ 343 h 343"/>
                  <a:gd name="T14" fmla="*/ 192 w 210"/>
                  <a:gd name="T15" fmla="*/ 285 h 343"/>
                  <a:gd name="T16" fmla="*/ 210 w 210"/>
                  <a:gd name="T17" fmla="*/ 172 h 343"/>
                  <a:gd name="T18" fmla="*/ 105 w 210"/>
                  <a:gd name="T19" fmla="*/ 332 h 343"/>
                  <a:gd name="T20" fmla="*/ 47 w 210"/>
                  <a:gd name="T21" fmla="*/ 272 h 343"/>
                  <a:gd name="T22" fmla="*/ 41 w 210"/>
                  <a:gd name="T23" fmla="*/ 166 h 343"/>
                  <a:gd name="T24" fmla="*/ 45 w 210"/>
                  <a:gd name="T25" fmla="*/ 74 h 343"/>
                  <a:gd name="T26" fmla="*/ 105 w 210"/>
                  <a:gd name="T27" fmla="*/ 11 h 343"/>
                  <a:gd name="T28" fmla="*/ 164 w 210"/>
                  <a:gd name="T29" fmla="*/ 69 h 343"/>
                  <a:gd name="T30" fmla="*/ 169 w 210"/>
                  <a:gd name="T31" fmla="*/ 166 h 343"/>
                  <a:gd name="T32" fmla="*/ 163 w 210"/>
                  <a:gd name="T33" fmla="*/ 270 h 343"/>
                  <a:gd name="T34" fmla="*/ 105 w 210"/>
                  <a:gd name="T35" fmla="*/ 332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0" h="343">
                    <a:moveTo>
                      <a:pt x="210" y="172"/>
                    </a:moveTo>
                    <a:cubicBezTo>
                      <a:pt x="210" y="132"/>
                      <a:pt x="208" y="92"/>
                      <a:pt x="190" y="55"/>
                    </a:cubicBezTo>
                    <a:cubicBezTo>
                      <a:pt x="167" y="8"/>
                      <a:pt x="126" y="0"/>
                      <a:pt x="105" y="0"/>
                    </a:cubicBezTo>
                    <a:cubicBezTo>
                      <a:pt x="75" y="0"/>
                      <a:pt x="39" y="13"/>
                      <a:pt x="19" y="59"/>
                    </a:cubicBezTo>
                    <a:cubicBezTo>
                      <a:pt x="3" y="93"/>
                      <a:pt x="0" y="132"/>
                      <a:pt x="0" y="172"/>
                    </a:cubicBezTo>
                    <a:cubicBezTo>
                      <a:pt x="0" y="210"/>
                      <a:pt x="2" y="255"/>
                      <a:pt x="23" y="293"/>
                    </a:cubicBezTo>
                    <a:cubicBezTo>
                      <a:pt x="44" y="333"/>
                      <a:pt x="80" y="343"/>
                      <a:pt x="105" y="343"/>
                    </a:cubicBezTo>
                    <a:cubicBezTo>
                      <a:pt x="132" y="343"/>
                      <a:pt x="170" y="333"/>
                      <a:pt x="192" y="285"/>
                    </a:cubicBezTo>
                    <a:cubicBezTo>
                      <a:pt x="208" y="251"/>
                      <a:pt x="210" y="212"/>
                      <a:pt x="210" y="172"/>
                    </a:cubicBezTo>
                    <a:close/>
                    <a:moveTo>
                      <a:pt x="105" y="332"/>
                    </a:moveTo>
                    <a:cubicBezTo>
                      <a:pt x="85" y="332"/>
                      <a:pt x="56" y="320"/>
                      <a:pt x="47" y="272"/>
                    </a:cubicBezTo>
                    <a:cubicBezTo>
                      <a:pt x="41" y="242"/>
                      <a:pt x="41" y="196"/>
                      <a:pt x="41" y="166"/>
                    </a:cubicBezTo>
                    <a:cubicBezTo>
                      <a:pt x="41" y="134"/>
                      <a:pt x="41" y="101"/>
                      <a:pt x="45" y="74"/>
                    </a:cubicBezTo>
                    <a:cubicBezTo>
                      <a:pt x="55" y="15"/>
                      <a:pt x="92" y="11"/>
                      <a:pt x="105" y="11"/>
                    </a:cubicBezTo>
                    <a:cubicBezTo>
                      <a:pt x="121" y="11"/>
                      <a:pt x="154" y="20"/>
                      <a:pt x="164" y="69"/>
                    </a:cubicBezTo>
                    <a:cubicBezTo>
                      <a:pt x="169" y="97"/>
                      <a:pt x="169" y="135"/>
                      <a:pt x="169" y="166"/>
                    </a:cubicBezTo>
                    <a:cubicBezTo>
                      <a:pt x="169" y="204"/>
                      <a:pt x="169" y="238"/>
                      <a:pt x="163" y="270"/>
                    </a:cubicBezTo>
                    <a:cubicBezTo>
                      <a:pt x="156" y="317"/>
                      <a:pt x="127" y="332"/>
                      <a:pt x="105" y="332"/>
                    </a:cubicBez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9 1 2"/>
              <p:cNvSpPr>
                <a:spLocks noEditPoints="1"/>
              </p:cNvSpPr>
              <p:nvPr>
                <p:custDataLst>
                  <p:tags r:id="rId37"/>
                </p:custDataLst>
              </p:nvPr>
            </p:nvSpPr>
            <p:spPr bwMode="auto">
              <a:xfrm>
                <a:off x="2738438" y="2540000"/>
                <a:ext cx="87313" cy="161925"/>
              </a:xfrm>
              <a:custGeom>
                <a:avLst/>
                <a:gdLst>
                  <a:gd name="T0" fmla="*/ 210 w 210"/>
                  <a:gd name="T1" fmla="*/ 172 h 343"/>
                  <a:gd name="T2" fmla="*/ 190 w 210"/>
                  <a:gd name="T3" fmla="*/ 55 h 343"/>
                  <a:gd name="T4" fmla="*/ 106 w 210"/>
                  <a:gd name="T5" fmla="*/ 0 h 343"/>
                  <a:gd name="T6" fmla="*/ 19 w 210"/>
                  <a:gd name="T7" fmla="*/ 59 h 343"/>
                  <a:gd name="T8" fmla="*/ 0 w 210"/>
                  <a:gd name="T9" fmla="*/ 172 h 343"/>
                  <a:gd name="T10" fmla="*/ 23 w 210"/>
                  <a:gd name="T11" fmla="*/ 293 h 343"/>
                  <a:gd name="T12" fmla="*/ 105 w 210"/>
                  <a:gd name="T13" fmla="*/ 343 h 343"/>
                  <a:gd name="T14" fmla="*/ 192 w 210"/>
                  <a:gd name="T15" fmla="*/ 285 h 343"/>
                  <a:gd name="T16" fmla="*/ 210 w 210"/>
                  <a:gd name="T17" fmla="*/ 172 h 343"/>
                  <a:gd name="T18" fmla="*/ 105 w 210"/>
                  <a:gd name="T19" fmla="*/ 332 h 343"/>
                  <a:gd name="T20" fmla="*/ 47 w 210"/>
                  <a:gd name="T21" fmla="*/ 272 h 343"/>
                  <a:gd name="T22" fmla="*/ 42 w 210"/>
                  <a:gd name="T23" fmla="*/ 166 h 343"/>
                  <a:gd name="T24" fmla="*/ 46 w 210"/>
                  <a:gd name="T25" fmla="*/ 74 h 343"/>
                  <a:gd name="T26" fmla="*/ 105 w 210"/>
                  <a:gd name="T27" fmla="*/ 11 h 343"/>
                  <a:gd name="T28" fmla="*/ 164 w 210"/>
                  <a:gd name="T29" fmla="*/ 69 h 343"/>
                  <a:gd name="T30" fmla="*/ 169 w 210"/>
                  <a:gd name="T31" fmla="*/ 166 h 343"/>
                  <a:gd name="T32" fmla="*/ 163 w 210"/>
                  <a:gd name="T33" fmla="*/ 270 h 343"/>
                  <a:gd name="T34" fmla="*/ 105 w 210"/>
                  <a:gd name="T35" fmla="*/ 332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0" h="343">
                    <a:moveTo>
                      <a:pt x="210" y="172"/>
                    </a:moveTo>
                    <a:cubicBezTo>
                      <a:pt x="210" y="132"/>
                      <a:pt x="208" y="92"/>
                      <a:pt x="190" y="55"/>
                    </a:cubicBezTo>
                    <a:cubicBezTo>
                      <a:pt x="167" y="8"/>
                      <a:pt x="126" y="0"/>
                      <a:pt x="106" y="0"/>
                    </a:cubicBezTo>
                    <a:cubicBezTo>
                      <a:pt x="76" y="0"/>
                      <a:pt x="39" y="13"/>
                      <a:pt x="19" y="59"/>
                    </a:cubicBezTo>
                    <a:cubicBezTo>
                      <a:pt x="3" y="93"/>
                      <a:pt x="0" y="132"/>
                      <a:pt x="0" y="172"/>
                    </a:cubicBezTo>
                    <a:cubicBezTo>
                      <a:pt x="0" y="210"/>
                      <a:pt x="2" y="255"/>
                      <a:pt x="23" y="293"/>
                    </a:cubicBezTo>
                    <a:cubicBezTo>
                      <a:pt x="44" y="333"/>
                      <a:pt x="81" y="343"/>
                      <a:pt x="105" y="343"/>
                    </a:cubicBezTo>
                    <a:cubicBezTo>
                      <a:pt x="132" y="343"/>
                      <a:pt x="170" y="333"/>
                      <a:pt x="192" y="285"/>
                    </a:cubicBezTo>
                    <a:cubicBezTo>
                      <a:pt x="208" y="251"/>
                      <a:pt x="210" y="212"/>
                      <a:pt x="210" y="172"/>
                    </a:cubicBezTo>
                    <a:close/>
                    <a:moveTo>
                      <a:pt x="105" y="332"/>
                    </a:moveTo>
                    <a:cubicBezTo>
                      <a:pt x="86" y="332"/>
                      <a:pt x="56" y="320"/>
                      <a:pt x="47" y="272"/>
                    </a:cubicBezTo>
                    <a:cubicBezTo>
                      <a:pt x="42" y="242"/>
                      <a:pt x="42" y="196"/>
                      <a:pt x="42" y="166"/>
                    </a:cubicBezTo>
                    <a:cubicBezTo>
                      <a:pt x="42" y="134"/>
                      <a:pt x="42" y="101"/>
                      <a:pt x="46" y="74"/>
                    </a:cubicBezTo>
                    <a:cubicBezTo>
                      <a:pt x="55" y="15"/>
                      <a:pt x="93" y="11"/>
                      <a:pt x="105" y="11"/>
                    </a:cubicBezTo>
                    <a:cubicBezTo>
                      <a:pt x="121" y="11"/>
                      <a:pt x="154" y="20"/>
                      <a:pt x="164" y="69"/>
                    </a:cubicBezTo>
                    <a:cubicBezTo>
                      <a:pt x="169" y="97"/>
                      <a:pt x="169" y="135"/>
                      <a:pt x="169" y="166"/>
                    </a:cubicBezTo>
                    <a:cubicBezTo>
                      <a:pt x="169" y="204"/>
                      <a:pt x="169" y="238"/>
                      <a:pt x="163" y="270"/>
                    </a:cubicBezTo>
                    <a:cubicBezTo>
                      <a:pt x="156" y="317"/>
                      <a:pt x="127" y="332"/>
                      <a:pt x="105" y="332"/>
                    </a:cubicBez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10 1 2"/>
              <p:cNvSpPr>
                <a:spLocks/>
              </p:cNvSpPr>
              <p:nvPr>
                <p:custDataLst>
                  <p:tags r:id="rId38"/>
                </p:custDataLst>
              </p:nvPr>
            </p:nvSpPr>
            <p:spPr bwMode="auto">
              <a:xfrm>
                <a:off x="2876550" y="2592388"/>
                <a:ext cx="112713" cy="155575"/>
              </a:xfrm>
              <a:custGeom>
                <a:avLst/>
                <a:gdLst>
                  <a:gd name="T0" fmla="*/ 100 w 270"/>
                  <a:gd name="T1" fmla="*/ 46 h 329"/>
                  <a:gd name="T2" fmla="*/ 108 w 270"/>
                  <a:gd name="T3" fmla="*/ 14 h 329"/>
                  <a:gd name="T4" fmla="*/ 93 w 270"/>
                  <a:gd name="T5" fmla="*/ 0 h 329"/>
                  <a:gd name="T6" fmla="*/ 73 w 270"/>
                  <a:gd name="T7" fmla="*/ 18 h 329"/>
                  <a:gd name="T8" fmla="*/ 2 w 270"/>
                  <a:gd name="T9" fmla="*/ 307 h 329"/>
                  <a:gd name="T10" fmla="*/ 0 w 270"/>
                  <a:gd name="T11" fmla="*/ 315 h 329"/>
                  <a:gd name="T12" fmla="*/ 14 w 270"/>
                  <a:gd name="T13" fmla="*/ 329 h 329"/>
                  <a:gd name="T14" fmla="*/ 32 w 270"/>
                  <a:gd name="T15" fmla="*/ 318 h 329"/>
                  <a:gd name="T16" fmla="*/ 59 w 270"/>
                  <a:gd name="T17" fmla="*/ 211 h 329"/>
                  <a:gd name="T18" fmla="*/ 107 w 270"/>
                  <a:gd name="T19" fmla="*/ 227 h 329"/>
                  <a:gd name="T20" fmla="*/ 174 w 270"/>
                  <a:gd name="T21" fmla="*/ 190 h 329"/>
                  <a:gd name="T22" fmla="*/ 219 w 270"/>
                  <a:gd name="T23" fmla="*/ 227 h 329"/>
                  <a:gd name="T24" fmla="*/ 255 w 270"/>
                  <a:gd name="T25" fmla="*/ 199 h 329"/>
                  <a:gd name="T26" fmla="*/ 270 w 270"/>
                  <a:gd name="T27" fmla="*/ 150 h 329"/>
                  <a:gd name="T28" fmla="*/ 264 w 270"/>
                  <a:gd name="T29" fmla="*/ 145 h 329"/>
                  <a:gd name="T30" fmla="*/ 257 w 270"/>
                  <a:gd name="T31" fmla="*/ 154 h 329"/>
                  <a:gd name="T32" fmla="*/ 220 w 270"/>
                  <a:gd name="T33" fmla="*/ 216 h 329"/>
                  <a:gd name="T34" fmla="*/ 205 w 270"/>
                  <a:gd name="T35" fmla="*/ 193 h 329"/>
                  <a:gd name="T36" fmla="*/ 215 w 270"/>
                  <a:gd name="T37" fmla="*/ 141 h 329"/>
                  <a:gd name="T38" fmla="*/ 229 w 270"/>
                  <a:gd name="T39" fmla="*/ 87 h 329"/>
                  <a:gd name="T40" fmla="*/ 237 w 270"/>
                  <a:gd name="T41" fmla="*/ 53 h 329"/>
                  <a:gd name="T42" fmla="*/ 245 w 270"/>
                  <a:gd name="T43" fmla="*/ 19 h 329"/>
                  <a:gd name="T44" fmla="*/ 230 w 270"/>
                  <a:gd name="T45" fmla="*/ 6 h 329"/>
                  <a:gd name="T46" fmla="*/ 211 w 270"/>
                  <a:gd name="T47" fmla="*/ 23 h 329"/>
                  <a:gd name="T48" fmla="*/ 187 w 270"/>
                  <a:gd name="T49" fmla="*/ 117 h 329"/>
                  <a:gd name="T50" fmla="*/ 174 w 270"/>
                  <a:gd name="T51" fmla="*/ 168 h 329"/>
                  <a:gd name="T52" fmla="*/ 109 w 270"/>
                  <a:gd name="T53" fmla="*/ 216 h 329"/>
                  <a:gd name="T54" fmla="*/ 72 w 270"/>
                  <a:gd name="T55" fmla="*/ 172 h 329"/>
                  <a:gd name="T56" fmla="*/ 79 w 270"/>
                  <a:gd name="T57" fmla="*/ 130 h 329"/>
                  <a:gd name="T58" fmla="*/ 100 w 270"/>
                  <a:gd name="T59" fmla="*/ 46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70" h="329">
                    <a:moveTo>
                      <a:pt x="100" y="46"/>
                    </a:moveTo>
                    <a:cubicBezTo>
                      <a:pt x="103" y="35"/>
                      <a:pt x="108" y="16"/>
                      <a:pt x="108" y="14"/>
                    </a:cubicBezTo>
                    <a:cubicBezTo>
                      <a:pt x="108" y="5"/>
                      <a:pt x="102" y="0"/>
                      <a:pt x="93" y="0"/>
                    </a:cubicBezTo>
                    <a:cubicBezTo>
                      <a:pt x="92" y="0"/>
                      <a:pt x="78" y="1"/>
                      <a:pt x="73" y="18"/>
                    </a:cubicBezTo>
                    <a:lnTo>
                      <a:pt x="2" y="307"/>
                    </a:lnTo>
                    <a:cubicBezTo>
                      <a:pt x="0" y="313"/>
                      <a:pt x="0" y="314"/>
                      <a:pt x="0" y="315"/>
                    </a:cubicBezTo>
                    <a:cubicBezTo>
                      <a:pt x="0" y="323"/>
                      <a:pt x="6" y="329"/>
                      <a:pt x="14" y="329"/>
                    </a:cubicBezTo>
                    <a:cubicBezTo>
                      <a:pt x="25" y="329"/>
                      <a:pt x="31" y="320"/>
                      <a:pt x="32" y="318"/>
                    </a:cubicBezTo>
                    <a:cubicBezTo>
                      <a:pt x="34" y="314"/>
                      <a:pt x="40" y="288"/>
                      <a:pt x="59" y="211"/>
                    </a:cubicBezTo>
                    <a:cubicBezTo>
                      <a:pt x="75" y="225"/>
                      <a:pt x="97" y="227"/>
                      <a:pt x="107" y="227"/>
                    </a:cubicBezTo>
                    <a:cubicBezTo>
                      <a:pt x="142" y="227"/>
                      <a:pt x="162" y="204"/>
                      <a:pt x="174" y="190"/>
                    </a:cubicBezTo>
                    <a:cubicBezTo>
                      <a:pt x="178" y="213"/>
                      <a:pt x="197" y="227"/>
                      <a:pt x="219" y="227"/>
                    </a:cubicBezTo>
                    <a:cubicBezTo>
                      <a:pt x="236" y="227"/>
                      <a:pt x="247" y="215"/>
                      <a:pt x="255" y="199"/>
                    </a:cubicBezTo>
                    <a:cubicBezTo>
                      <a:pt x="264" y="181"/>
                      <a:pt x="270" y="151"/>
                      <a:pt x="270" y="150"/>
                    </a:cubicBezTo>
                    <a:cubicBezTo>
                      <a:pt x="270" y="145"/>
                      <a:pt x="266" y="145"/>
                      <a:pt x="264" y="145"/>
                    </a:cubicBezTo>
                    <a:cubicBezTo>
                      <a:pt x="259" y="145"/>
                      <a:pt x="259" y="147"/>
                      <a:pt x="257" y="154"/>
                    </a:cubicBezTo>
                    <a:cubicBezTo>
                      <a:pt x="249" y="186"/>
                      <a:pt x="240" y="216"/>
                      <a:pt x="220" y="216"/>
                    </a:cubicBezTo>
                    <a:cubicBezTo>
                      <a:pt x="206" y="216"/>
                      <a:pt x="205" y="203"/>
                      <a:pt x="205" y="193"/>
                    </a:cubicBezTo>
                    <a:cubicBezTo>
                      <a:pt x="205" y="182"/>
                      <a:pt x="211" y="158"/>
                      <a:pt x="215" y="141"/>
                    </a:cubicBezTo>
                    <a:lnTo>
                      <a:pt x="229" y="87"/>
                    </a:lnTo>
                    <a:cubicBezTo>
                      <a:pt x="230" y="79"/>
                      <a:pt x="235" y="60"/>
                      <a:pt x="237" y="53"/>
                    </a:cubicBezTo>
                    <a:cubicBezTo>
                      <a:pt x="239" y="41"/>
                      <a:pt x="245" y="22"/>
                      <a:pt x="245" y="19"/>
                    </a:cubicBezTo>
                    <a:cubicBezTo>
                      <a:pt x="245" y="10"/>
                      <a:pt x="238" y="6"/>
                      <a:pt x="230" y="6"/>
                    </a:cubicBezTo>
                    <a:cubicBezTo>
                      <a:pt x="228" y="6"/>
                      <a:pt x="215" y="6"/>
                      <a:pt x="211" y="23"/>
                    </a:cubicBezTo>
                    <a:lnTo>
                      <a:pt x="187" y="117"/>
                    </a:lnTo>
                    <a:cubicBezTo>
                      <a:pt x="181" y="142"/>
                      <a:pt x="176" y="163"/>
                      <a:pt x="174" y="168"/>
                    </a:cubicBezTo>
                    <a:cubicBezTo>
                      <a:pt x="174" y="170"/>
                      <a:pt x="150" y="216"/>
                      <a:pt x="109" y="216"/>
                    </a:cubicBezTo>
                    <a:cubicBezTo>
                      <a:pt x="84" y="216"/>
                      <a:pt x="72" y="199"/>
                      <a:pt x="72" y="172"/>
                    </a:cubicBezTo>
                    <a:cubicBezTo>
                      <a:pt x="72" y="158"/>
                      <a:pt x="76" y="144"/>
                      <a:pt x="79" y="130"/>
                    </a:cubicBezTo>
                    <a:lnTo>
                      <a:pt x="100" y="46"/>
                    </a:ln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1 1 2"/>
              <p:cNvSpPr>
                <a:spLocks/>
              </p:cNvSpPr>
              <p:nvPr>
                <p:custDataLst>
                  <p:tags r:id="rId39"/>
                </p:custDataLst>
              </p:nvPr>
            </p:nvSpPr>
            <p:spPr bwMode="auto">
              <a:xfrm>
                <a:off x="3001963" y="2592388"/>
                <a:ext cx="163513" cy="103188"/>
              </a:xfrm>
              <a:custGeom>
                <a:avLst/>
                <a:gdLst>
                  <a:gd name="T0" fmla="*/ 39 w 390"/>
                  <a:gd name="T1" fmla="*/ 49 h 221"/>
                  <a:gd name="T2" fmla="*/ 39 w 390"/>
                  <a:gd name="T3" fmla="*/ 183 h 221"/>
                  <a:gd name="T4" fmla="*/ 0 w 390"/>
                  <a:gd name="T5" fmla="*/ 206 h 221"/>
                  <a:gd name="T6" fmla="*/ 0 w 390"/>
                  <a:gd name="T7" fmla="*/ 221 h 221"/>
                  <a:gd name="T8" fmla="*/ 57 w 390"/>
                  <a:gd name="T9" fmla="*/ 220 h 221"/>
                  <a:gd name="T10" fmla="*/ 113 w 390"/>
                  <a:gd name="T11" fmla="*/ 221 h 221"/>
                  <a:gd name="T12" fmla="*/ 113 w 390"/>
                  <a:gd name="T13" fmla="*/ 206 h 221"/>
                  <a:gd name="T14" fmla="*/ 74 w 390"/>
                  <a:gd name="T15" fmla="*/ 183 h 221"/>
                  <a:gd name="T16" fmla="*/ 74 w 390"/>
                  <a:gd name="T17" fmla="*/ 91 h 221"/>
                  <a:gd name="T18" fmla="*/ 141 w 390"/>
                  <a:gd name="T19" fmla="*/ 11 h 221"/>
                  <a:gd name="T20" fmla="*/ 178 w 390"/>
                  <a:gd name="T21" fmla="*/ 67 h 221"/>
                  <a:gd name="T22" fmla="*/ 178 w 390"/>
                  <a:gd name="T23" fmla="*/ 183 h 221"/>
                  <a:gd name="T24" fmla="*/ 139 w 390"/>
                  <a:gd name="T25" fmla="*/ 206 h 221"/>
                  <a:gd name="T26" fmla="*/ 139 w 390"/>
                  <a:gd name="T27" fmla="*/ 221 h 221"/>
                  <a:gd name="T28" fmla="*/ 195 w 390"/>
                  <a:gd name="T29" fmla="*/ 220 h 221"/>
                  <a:gd name="T30" fmla="*/ 251 w 390"/>
                  <a:gd name="T31" fmla="*/ 221 h 221"/>
                  <a:gd name="T32" fmla="*/ 251 w 390"/>
                  <a:gd name="T33" fmla="*/ 206 h 221"/>
                  <a:gd name="T34" fmla="*/ 212 w 390"/>
                  <a:gd name="T35" fmla="*/ 183 h 221"/>
                  <a:gd name="T36" fmla="*/ 212 w 390"/>
                  <a:gd name="T37" fmla="*/ 91 h 221"/>
                  <a:gd name="T38" fmla="*/ 280 w 390"/>
                  <a:gd name="T39" fmla="*/ 11 h 221"/>
                  <a:gd name="T40" fmla="*/ 317 w 390"/>
                  <a:gd name="T41" fmla="*/ 67 h 221"/>
                  <a:gd name="T42" fmla="*/ 317 w 390"/>
                  <a:gd name="T43" fmla="*/ 183 h 221"/>
                  <a:gd name="T44" fmla="*/ 278 w 390"/>
                  <a:gd name="T45" fmla="*/ 206 h 221"/>
                  <a:gd name="T46" fmla="*/ 278 w 390"/>
                  <a:gd name="T47" fmla="*/ 221 h 221"/>
                  <a:gd name="T48" fmla="*/ 334 w 390"/>
                  <a:gd name="T49" fmla="*/ 220 h 221"/>
                  <a:gd name="T50" fmla="*/ 390 w 390"/>
                  <a:gd name="T51" fmla="*/ 221 h 221"/>
                  <a:gd name="T52" fmla="*/ 390 w 390"/>
                  <a:gd name="T53" fmla="*/ 206 h 221"/>
                  <a:gd name="T54" fmla="*/ 351 w 390"/>
                  <a:gd name="T55" fmla="*/ 191 h 221"/>
                  <a:gd name="T56" fmla="*/ 351 w 390"/>
                  <a:gd name="T57" fmla="*/ 95 h 221"/>
                  <a:gd name="T58" fmla="*/ 336 w 390"/>
                  <a:gd name="T59" fmla="*/ 19 h 221"/>
                  <a:gd name="T60" fmla="*/ 283 w 390"/>
                  <a:gd name="T61" fmla="*/ 0 h 221"/>
                  <a:gd name="T62" fmla="*/ 211 w 390"/>
                  <a:gd name="T63" fmla="*/ 49 h 221"/>
                  <a:gd name="T64" fmla="*/ 145 w 390"/>
                  <a:gd name="T65" fmla="*/ 0 h 221"/>
                  <a:gd name="T66" fmla="*/ 71 w 390"/>
                  <a:gd name="T67" fmla="*/ 53 h 221"/>
                  <a:gd name="T68" fmla="*/ 71 w 390"/>
                  <a:gd name="T69" fmla="*/ 0 h 221"/>
                  <a:gd name="T70" fmla="*/ 0 w 390"/>
                  <a:gd name="T71" fmla="*/ 6 h 221"/>
                  <a:gd name="T72" fmla="*/ 0 w 390"/>
                  <a:gd name="T73" fmla="*/ 21 h 221"/>
                  <a:gd name="T74" fmla="*/ 39 w 390"/>
                  <a:gd name="T75" fmla="*/ 49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90" h="221">
                    <a:moveTo>
                      <a:pt x="39" y="49"/>
                    </a:moveTo>
                    <a:lnTo>
                      <a:pt x="39" y="183"/>
                    </a:lnTo>
                    <a:cubicBezTo>
                      <a:pt x="39" y="206"/>
                      <a:pt x="34" y="206"/>
                      <a:pt x="0" y="206"/>
                    </a:cubicBezTo>
                    <a:lnTo>
                      <a:pt x="0" y="221"/>
                    </a:lnTo>
                    <a:cubicBezTo>
                      <a:pt x="18" y="221"/>
                      <a:pt x="43" y="220"/>
                      <a:pt x="57" y="220"/>
                    </a:cubicBezTo>
                    <a:cubicBezTo>
                      <a:pt x="70" y="220"/>
                      <a:pt x="96" y="221"/>
                      <a:pt x="113" y="221"/>
                    </a:cubicBezTo>
                    <a:lnTo>
                      <a:pt x="113" y="206"/>
                    </a:lnTo>
                    <a:cubicBezTo>
                      <a:pt x="79" y="206"/>
                      <a:pt x="74" y="206"/>
                      <a:pt x="74" y="183"/>
                    </a:cubicBezTo>
                    <a:lnTo>
                      <a:pt x="74" y="91"/>
                    </a:lnTo>
                    <a:cubicBezTo>
                      <a:pt x="74" y="39"/>
                      <a:pt x="109" y="11"/>
                      <a:pt x="141" y="11"/>
                    </a:cubicBezTo>
                    <a:cubicBezTo>
                      <a:pt x="172" y="11"/>
                      <a:pt x="178" y="38"/>
                      <a:pt x="178" y="67"/>
                    </a:cubicBezTo>
                    <a:lnTo>
                      <a:pt x="178" y="183"/>
                    </a:lnTo>
                    <a:cubicBezTo>
                      <a:pt x="178" y="206"/>
                      <a:pt x="172" y="206"/>
                      <a:pt x="139" y="206"/>
                    </a:cubicBezTo>
                    <a:lnTo>
                      <a:pt x="139" y="221"/>
                    </a:lnTo>
                    <a:cubicBezTo>
                      <a:pt x="156" y="221"/>
                      <a:pt x="182" y="220"/>
                      <a:pt x="195" y="220"/>
                    </a:cubicBezTo>
                    <a:cubicBezTo>
                      <a:pt x="208" y="220"/>
                      <a:pt x="234" y="221"/>
                      <a:pt x="251" y="221"/>
                    </a:cubicBezTo>
                    <a:lnTo>
                      <a:pt x="251" y="206"/>
                    </a:lnTo>
                    <a:cubicBezTo>
                      <a:pt x="218" y="206"/>
                      <a:pt x="212" y="206"/>
                      <a:pt x="212" y="183"/>
                    </a:cubicBezTo>
                    <a:lnTo>
                      <a:pt x="212" y="91"/>
                    </a:lnTo>
                    <a:cubicBezTo>
                      <a:pt x="212" y="39"/>
                      <a:pt x="248" y="11"/>
                      <a:pt x="280" y="11"/>
                    </a:cubicBezTo>
                    <a:cubicBezTo>
                      <a:pt x="311" y="11"/>
                      <a:pt x="317" y="38"/>
                      <a:pt x="317" y="67"/>
                    </a:cubicBezTo>
                    <a:lnTo>
                      <a:pt x="317" y="183"/>
                    </a:lnTo>
                    <a:cubicBezTo>
                      <a:pt x="317" y="206"/>
                      <a:pt x="311" y="206"/>
                      <a:pt x="278" y="206"/>
                    </a:cubicBezTo>
                    <a:lnTo>
                      <a:pt x="278" y="221"/>
                    </a:lnTo>
                    <a:cubicBezTo>
                      <a:pt x="295" y="221"/>
                      <a:pt x="321" y="220"/>
                      <a:pt x="334" y="220"/>
                    </a:cubicBezTo>
                    <a:cubicBezTo>
                      <a:pt x="347" y="220"/>
                      <a:pt x="373" y="221"/>
                      <a:pt x="390" y="221"/>
                    </a:cubicBezTo>
                    <a:lnTo>
                      <a:pt x="390" y="206"/>
                    </a:lnTo>
                    <a:cubicBezTo>
                      <a:pt x="364" y="206"/>
                      <a:pt x="352" y="206"/>
                      <a:pt x="351" y="191"/>
                    </a:cubicBezTo>
                    <a:lnTo>
                      <a:pt x="351" y="95"/>
                    </a:lnTo>
                    <a:cubicBezTo>
                      <a:pt x="351" y="52"/>
                      <a:pt x="351" y="37"/>
                      <a:pt x="336" y="19"/>
                    </a:cubicBezTo>
                    <a:cubicBezTo>
                      <a:pt x="329" y="10"/>
                      <a:pt x="312" y="0"/>
                      <a:pt x="283" y="0"/>
                    </a:cubicBezTo>
                    <a:cubicBezTo>
                      <a:pt x="241" y="0"/>
                      <a:pt x="219" y="30"/>
                      <a:pt x="211" y="49"/>
                    </a:cubicBezTo>
                    <a:cubicBezTo>
                      <a:pt x="204" y="6"/>
                      <a:pt x="167" y="0"/>
                      <a:pt x="145" y="0"/>
                    </a:cubicBezTo>
                    <a:cubicBezTo>
                      <a:pt x="108" y="0"/>
                      <a:pt x="85" y="22"/>
                      <a:pt x="71" y="53"/>
                    </a:cubicBezTo>
                    <a:lnTo>
                      <a:pt x="71" y="0"/>
                    </a:lnTo>
                    <a:lnTo>
                      <a:pt x="0" y="6"/>
                    </a:lnTo>
                    <a:lnTo>
                      <a:pt x="0" y="21"/>
                    </a:lnTo>
                    <a:cubicBezTo>
                      <a:pt x="35" y="21"/>
                      <a:pt x="39" y="25"/>
                      <a:pt x="39" y="49"/>
                    </a:cubicBezTo>
                  </a:path>
                </a:pathLst>
              </a:custGeom>
              <a:solidFill>
                <a:srgbClr val="000000"/>
              </a:solidFill>
              <a:ln w="0">
                <a:noFill/>
                <a:prstDash val="solid"/>
                <a:round/>
                <a:headEnd/>
                <a:tailEnd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7" name="Group 56"/>
          <p:cNvGrpSpPr>
            <a:grpSpLocks noChangeAspect="1"/>
          </p:cNvGrpSpPr>
          <p:nvPr>
            <p:custDataLst>
              <p:tags r:id="rId7"/>
            </p:custDataLst>
          </p:nvPr>
        </p:nvGrpSpPr>
        <p:grpSpPr>
          <a:xfrm>
            <a:off x="633413" y="361950"/>
            <a:ext cx="1082675" cy="196851"/>
            <a:chOff x="633413" y="361950"/>
            <a:chExt cx="1082675" cy="196851"/>
          </a:xfrm>
        </p:grpSpPr>
        <p:sp>
          <p:nvSpPr>
            <p:cNvPr id="37" name="Freeform 20"/>
            <p:cNvSpPr>
              <a:spLocks/>
            </p:cNvSpPr>
            <p:nvPr>
              <p:custDataLst>
                <p:tags r:id="rId25"/>
              </p:custDataLst>
            </p:nvPr>
          </p:nvSpPr>
          <p:spPr bwMode="auto">
            <a:xfrm>
              <a:off x="633413" y="368300"/>
              <a:ext cx="138113" cy="155575"/>
            </a:xfrm>
            <a:custGeom>
              <a:avLst/>
              <a:gdLst>
                <a:gd name="T0" fmla="*/ 201 w 339"/>
                <a:gd name="T1" fmla="*/ 35 h 338"/>
                <a:gd name="T2" fmla="*/ 213 w 339"/>
                <a:gd name="T3" fmla="*/ 16 h 338"/>
                <a:gd name="T4" fmla="*/ 244 w 339"/>
                <a:gd name="T5" fmla="*/ 15 h 338"/>
                <a:gd name="T6" fmla="*/ 317 w 339"/>
                <a:gd name="T7" fmla="*/ 56 h 338"/>
                <a:gd name="T8" fmla="*/ 313 w 339"/>
                <a:gd name="T9" fmla="*/ 96 h 338"/>
                <a:gd name="T10" fmla="*/ 311 w 339"/>
                <a:gd name="T11" fmla="*/ 106 h 338"/>
                <a:gd name="T12" fmla="*/ 317 w 339"/>
                <a:gd name="T13" fmla="*/ 112 h 338"/>
                <a:gd name="T14" fmla="*/ 325 w 339"/>
                <a:gd name="T15" fmla="*/ 101 h 338"/>
                <a:gd name="T16" fmla="*/ 338 w 339"/>
                <a:gd name="T17" fmla="*/ 14 h 338"/>
                <a:gd name="T18" fmla="*/ 339 w 339"/>
                <a:gd name="T19" fmla="*/ 5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8 h 338"/>
                <a:gd name="T28" fmla="*/ 0 w 339"/>
                <a:gd name="T29" fmla="*/ 107 h 338"/>
                <a:gd name="T30" fmla="*/ 6 w 339"/>
                <a:gd name="T31" fmla="*/ 112 h 338"/>
                <a:gd name="T32" fmla="*/ 15 w 339"/>
                <a:gd name="T33" fmla="*/ 102 h 338"/>
                <a:gd name="T34" fmla="*/ 128 w 339"/>
                <a:gd name="T35" fmla="*/ 15 h 338"/>
                <a:gd name="T36" fmla="*/ 148 w 339"/>
                <a:gd name="T37" fmla="*/ 15 h 338"/>
                <a:gd name="T38" fmla="*/ 162 w 339"/>
                <a:gd name="T39" fmla="*/ 21 h 338"/>
                <a:gd name="T40" fmla="*/ 160 w 339"/>
                <a:gd name="T41" fmla="*/ 32 h 338"/>
                <a:gd name="T42" fmla="*/ 93 w 339"/>
                <a:gd name="T43" fmla="*/ 298 h 338"/>
                <a:gd name="T44" fmla="*/ 34 w 339"/>
                <a:gd name="T45" fmla="*/ 322 h 338"/>
                <a:gd name="T46" fmla="*/ 13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5" y="21"/>
                    <a:pt x="207" y="18"/>
                    <a:pt x="213" y="16"/>
                  </a:cubicBezTo>
                  <a:cubicBezTo>
                    <a:pt x="217" y="15"/>
                    <a:pt x="234" y="15"/>
                    <a:pt x="244" y="15"/>
                  </a:cubicBezTo>
                  <a:cubicBezTo>
                    <a:pt x="294" y="15"/>
                    <a:pt x="317" y="17"/>
                    <a:pt x="317" y="56"/>
                  </a:cubicBezTo>
                  <a:cubicBezTo>
                    <a:pt x="317" y="64"/>
                    <a:pt x="315" y="83"/>
                    <a:pt x="313" y="96"/>
                  </a:cubicBezTo>
                  <a:cubicBezTo>
                    <a:pt x="312" y="98"/>
                    <a:pt x="311" y="104"/>
                    <a:pt x="311" y="106"/>
                  </a:cubicBezTo>
                  <a:cubicBezTo>
                    <a:pt x="311" y="109"/>
                    <a:pt x="313" y="112"/>
                    <a:pt x="317" y="112"/>
                  </a:cubicBezTo>
                  <a:cubicBezTo>
                    <a:pt x="323" y="112"/>
                    <a:pt x="324" y="108"/>
                    <a:pt x="325" y="101"/>
                  </a:cubicBezTo>
                  <a:lnTo>
                    <a:pt x="338" y="14"/>
                  </a:lnTo>
                  <a:cubicBezTo>
                    <a:pt x="339" y="12"/>
                    <a:pt x="339" y="7"/>
                    <a:pt x="339" y="5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6" y="0"/>
                    <a:pt x="33" y="10"/>
                  </a:cubicBezTo>
                  <a:lnTo>
                    <a:pt x="3" y="98"/>
                  </a:lnTo>
                  <a:cubicBezTo>
                    <a:pt x="3" y="99"/>
                    <a:pt x="0" y="106"/>
                    <a:pt x="0" y="107"/>
                  </a:cubicBezTo>
                  <a:cubicBezTo>
                    <a:pt x="0" y="110"/>
                    <a:pt x="3" y="112"/>
                    <a:pt x="6" y="112"/>
                  </a:cubicBezTo>
                  <a:cubicBezTo>
                    <a:pt x="11" y="112"/>
                    <a:pt x="12" y="110"/>
                    <a:pt x="15" y="102"/>
                  </a:cubicBezTo>
                  <a:cubicBezTo>
                    <a:pt x="42" y="24"/>
                    <a:pt x="54" y="15"/>
                    <a:pt x="128" y="15"/>
                  </a:cubicBezTo>
                  <a:lnTo>
                    <a:pt x="148" y="15"/>
                  </a:lnTo>
                  <a:cubicBezTo>
                    <a:pt x="162" y="15"/>
                    <a:pt x="162" y="17"/>
                    <a:pt x="162" y="21"/>
                  </a:cubicBezTo>
                  <a:cubicBezTo>
                    <a:pt x="162" y="24"/>
                    <a:pt x="160" y="30"/>
                    <a:pt x="160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4" y="322"/>
                  </a:cubicBezTo>
                  <a:cubicBezTo>
                    <a:pt x="16" y="322"/>
                    <a:pt x="13" y="322"/>
                    <a:pt x="13" y="332"/>
                  </a:cubicBezTo>
                  <a:cubicBezTo>
                    <a:pt x="13" y="338"/>
                    <a:pt x="18" y="338"/>
                    <a:pt x="21" y="338"/>
                  </a:cubicBezTo>
                  <a:cubicBezTo>
                    <a:pt x="35" y="338"/>
                    <a:pt x="48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1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1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758826" y="487363"/>
              <a:ext cx="139700" cy="71438"/>
            </a:xfrm>
            <a:custGeom>
              <a:avLst/>
              <a:gdLst>
                <a:gd name="T0" fmla="*/ 175 w 343"/>
                <a:gd name="T1" fmla="*/ 58 h 157"/>
                <a:gd name="T2" fmla="*/ 138 w 343"/>
                <a:gd name="T3" fmla="*/ 21 h 157"/>
                <a:gd name="T4" fmla="*/ 75 w 343"/>
                <a:gd name="T5" fmla="*/ 0 h 157"/>
                <a:gd name="T6" fmla="*/ 0 w 343"/>
                <a:gd name="T7" fmla="*/ 79 h 157"/>
                <a:gd name="T8" fmla="*/ 74 w 343"/>
                <a:gd name="T9" fmla="*/ 157 h 157"/>
                <a:gd name="T10" fmla="*/ 169 w 343"/>
                <a:gd name="T11" fmla="*/ 99 h 157"/>
                <a:gd name="T12" fmla="*/ 206 w 343"/>
                <a:gd name="T13" fmla="*/ 136 h 157"/>
                <a:gd name="T14" fmla="*/ 269 w 343"/>
                <a:gd name="T15" fmla="*/ 157 h 157"/>
                <a:gd name="T16" fmla="*/ 343 w 343"/>
                <a:gd name="T17" fmla="*/ 78 h 157"/>
                <a:gd name="T18" fmla="*/ 270 w 343"/>
                <a:gd name="T19" fmla="*/ 0 h 157"/>
                <a:gd name="T20" fmla="*/ 175 w 343"/>
                <a:gd name="T21" fmla="*/ 58 h 157"/>
                <a:gd name="T22" fmla="*/ 186 w 343"/>
                <a:gd name="T23" fmla="*/ 71 h 157"/>
                <a:gd name="T24" fmla="*/ 273 w 343"/>
                <a:gd name="T25" fmla="*/ 13 h 157"/>
                <a:gd name="T26" fmla="*/ 334 w 343"/>
                <a:gd name="T27" fmla="*/ 78 h 157"/>
                <a:gd name="T28" fmla="*/ 274 w 343"/>
                <a:gd name="T29" fmla="*/ 138 h 157"/>
                <a:gd name="T30" fmla="*/ 186 w 343"/>
                <a:gd name="T31" fmla="*/ 71 h 157"/>
                <a:gd name="T32" fmla="*/ 157 w 343"/>
                <a:gd name="T33" fmla="*/ 86 h 157"/>
                <a:gd name="T34" fmla="*/ 71 w 343"/>
                <a:gd name="T35" fmla="*/ 144 h 157"/>
                <a:gd name="T36" fmla="*/ 10 w 343"/>
                <a:gd name="T37" fmla="*/ 79 h 157"/>
                <a:gd name="T38" fmla="*/ 69 w 343"/>
                <a:gd name="T39" fmla="*/ 19 h 157"/>
                <a:gd name="T40" fmla="*/ 157 w 343"/>
                <a:gd name="T41" fmla="*/ 8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3" h="157">
                  <a:moveTo>
                    <a:pt x="175" y="58"/>
                  </a:moveTo>
                  <a:cubicBezTo>
                    <a:pt x="156" y="36"/>
                    <a:pt x="151" y="30"/>
                    <a:pt x="138" y="21"/>
                  </a:cubicBezTo>
                  <a:cubicBezTo>
                    <a:pt x="116" y="6"/>
                    <a:pt x="94" y="0"/>
                    <a:pt x="75" y="0"/>
                  </a:cubicBezTo>
                  <a:cubicBezTo>
                    <a:pt x="31" y="0"/>
                    <a:pt x="0" y="37"/>
                    <a:pt x="0" y="79"/>
                  </a:cubicBezTo>
                  <a:cubicBezTo>
                    <a:pt x="0" y="119"/>
                    <a:pt x="30" y="157"/>
                    <a:pt x="74" y="157"/>
                  </a:cubicBezTo>
                  <a:cubicBezTo>
                    <a:pt x="122" y="157"/>
                    <a:pt x="156" y="117"/>
                    <a:pt x="169" y="99"/>
                  </a:cubicBezTo>
                  <a:cubicBezTo>
                    <a:pt x="187" y="120"/>
                    <a:pt x="193" y="126"/>
                    <a:pt x="206" y="136"/>
                  </a:cubicBezTo>
                  <a:cubicBezTo>
                    <a:pt x="227" y="151"/>
                    <a:pt x="249" y="157"/>
                    <a:pt x="269" y="157"/>
                  </a:cubicBezTo>
                  <a:cubicBezTo>
                    <a:pt x="312" y="157"/>
                    <a:pt x="343" y="120"/>
                    <a:pt x="343" y="78"/>
                  </a:cubicBezTo>
                  <a:cubicBezTo>
                    <a:pt x="343" y="37"/>
                    <a:pt x="313" y="0"/>
                    <a:pt x="270" y="0"/>
                  </a:cubicBezTo>
                  <a:cubicBezTo>
                    <a:pt x="221" y="0"/>
                    <a:pt x="187" y="39"/>
                    <a:pt x="175" y="58"/>
                  </a:cubicBezTo>
                  <a:close/>
                  <a:moveTo>
                    <a:pt x="186" y="71"/>
                  </a:moveTo>
                  <a:cubicBezTo>
                    <a:pt x="200" y="48"/>
                    <a:pt x="230" y="13"/>
                    <a:pt x="273" y="13"/>
                  </a:cubicBezTo>
                  <a:cubicBezTo>
                    <a:pt x="309" y="13"/>
                    <a:pt x="334" y="45"/>
                    <a:pt x="334" y="78"/>
                  </a:cubicBezTo>
                  <a:cubicBezTo>
                    <a:pt x="334" y="112"/>
                    <a:pt x="306" y="138"/>
                    <a:pt x="274" y="138"/>
                  </a:cubicBezTo>
                  <a:cubicBezTo>
                    <a:pt x="242" y="138"/>
                    <a:pt x="219" y="111"/>
                    <a:pt x="186" y="71"/>
                  </a:cubicBezTo>
                  <a:close/>
                  <a:moveTo>
                    <a:pt x="157" y="86"/>
                  </a:moveTo>
                  <a:cubicBezTo>
                    <a:pt x="143" y="109"/>
                    <a:pt x="113" y="144"/>
                    <a:pt x="71" y="144"/>
                  </a:cubicBezTo>
                  <a:cubicBezTo>
                    <a:pt x="35" y="144"/>
                    <a:pt x="10" y="112"/>
                    <a:pt x="10" y="79"/>
                  </a:cubicBezTo>
                  <a:cubicBezTo>
                    <a:pt x="10" y="45"/>
                    <a:pt x="37" y="19"/>
                    <a:pt x="69" y="19"/>
                  </a:cubicBezTo>
                  <a:cubicBezTo>
                    <a:pt x="102" y="19"/>
                    <a:pt x="124" y="45"/>
                    <a:pt x="157" y="86"/>
                  </a:cubicBez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2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954088" y="439738"/>
              <a:ext cx="136525" cy="52388"/>
            </a:xfrm>
            <a:custGeom>
              <a:avLst/>
              <a:gdLst>
                <a:gd name="T0" fmla="*/ 315 w 332"/>
                <a:gd name="T1" fmla="*/ 20 h 116"/>
                <a:gd name="T2" fmla="*/ 332 w 332"/>
                <a:gd name="T3" fmla="*/ 10 h 116"/>
                <a:gd name="T4" fmla="*/ 315 w 332"/>
                <a:gd name="T5" fmla="*/ 0 h 116"/>
                <a:gd name="T6" fmla="*/ 16 w 332"/>
                <a:gd name="T7" fmla="*/ 0 h 116"/>
                <a:gd name="T8" fmla="*/ 0 w 332"/>
                <a:gd name="T9" fmla="*/ 10 h 116"/>
                <a:gd name="T10" fmla="*/ 17 w 332"/>
                <a:gd name="T11" fmla="*/ 20 h 116"/>
                <a:gd name="T12" fmla="*/ 315 w 332"/>
                <a:gd name="T13" fmla="*/ 20 h 116"/>
                <a:gd name="T14" fmla="*/ 315 w 332"/>
                <a:gd name="T15" fmla="*/ 116 h 116"/>
                <a:gd name="T16" fmla="*/ 332 w 332"/>
                <a:gd name="T17" fmla="*/ 106 h 116"/>
                <a:gd name="T18" fmla="*/ 315 w 332"/>
                <a:gd name="T19" fmla="*/ 96 h 116"/>
                <a:gd name="T20" fmla="*/ 17 w 332"/>
                <a:gd name="T21" fmla="*/ 96 h 116"/>
                <a:gd name="T22" fmla="*/ 0 w 332"/>
                <a:gd name="T23" fmla="*/ 106 h 116"/>
                <a:gd name="T24" fmla="*/ 16 w 332"/>
                <a:gd name="T25" fmla="*/ 116 h 116"/>
                <a:gd name="T26" fmla="*/ 315 w 332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6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6"/>
                  </a:moveTo>
                  <a:cubicBezTo>
                    <a:pt x="322" y="116"/>
                    <a:pt x="332" y="116"/>
                    <a:pt x="332" y="106"/>
                  </a:cubicBezTo>
                  <a:cubicBezTo>
                    <a:pt x="332" y="96"/>
                    <a:pt x="322" y="96"/>
                    <a:pt x="315" y="96"/>
                  </a:cubicBezTo>
                  <a:lnTo>
                    <a:pt x="17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3"/>
            <p:cNvSpPr>
              <a:spLocks/>
            </p:cNvSpPr>
            <p:nvPr>
              <p:custDataLst>
                <p:tags r:id="rId28"/>
              </p:custDataLst>
            </p:nvPr>
          </p:nvSpPr>
          <p:spPr bwMode="auto">
            <a:xfrm>
              <a:off x="1135063" y="369888"/>
              <a:ext cx="80963" cy="153988"/>
            </a:xfrm>
            <a:custGeom>
              <a:avLst/>
              <a:gdLst>
                <a:gd name="T0" fmla="*/ 38 w 199"/>
                <a:gd name="T1" fmla="*/ 294 h 333"/>
                <a:gd name="T2" fmla="*/ 91 w 199"/>
                <a:gd name="T3" fmla="*/ 243 h 333"/>
                <a:gd name="T4" fmla="*/ 199 w 199"/>
                <a:gd name="T5" fmla="*/ 97 h 333"/>
                <a:gd name="T6" fmla="*/ 93 w 199"/>
                <a:gd name="T7" fmla="*/ 0 h 333"/>
                <a:gd name="T8" fmla="*/ 0 w 199"/>
                <a:gd name="T9" fmla="*/ 91 h 333"/>
                <a:gd name="T10" fmla="*/ 26 w 199"/>
                <a:gd name="T11" fmla="*/ 119 h 333"/>
                <a:gd name="T12" fmla="*/ 52 w 199"/>
                <a:gd name="T13" fmla="*/ 92 h 333"/>
                <a:gd name="T14" fmla="*/ 26 w 199"/>
                <a:gd name="T15" fmla="*/ 66 h 333"/>
                <a:gd name="T16" fmla="*/ 19 w 199"/>
                <a:gd name="T17" fmla="*/ 67 h 333"/>
                <a:gd name="T18" fmla="*/ 86 w 199"/>
                <a:gd name="T19" fmla="*/ 16 h 333"/>
                <a:gd name="T20" fmla="*/ 153 w 199"/>
                <a:gd name="T21" fmla="*/ 97 h 333"/>
                <a:gd name="T22" fmla="*/ 101 w 199"/>
                <a:gd name="T23" fmla="*/ 208 h 333"/>
                <a:gd name="T24" fmla="*/ 5 w 199"/>
                <a:gd name="T25" fmla="*/ 314 h 333"/>
                <a:gd name="T26" fmla="*/ 0 w 199"/>
                <a:gd name="T27" fmla="*/ 333 h 333"/>
                <a:gd name="T28" fmla="*/ 185 w 199"/>
                <a:gd name="T29" fmla="*/ 333 h 333"/>
                <a:gd name="T30" fmla="*/ 199 w 199"/>
                <a:gd name="T31" fmla="*/ 246 h 333"/>
                <a:gd name="T32" fmla="*/ 186 w 199"/>
                <a:gd name="T33" fmla="*/ 246 h 333"/>
                <a:gd name="T34" fmla="*/ 175 w 199"/>
                <a:gd name="T35" fmla="*/ 290 h 333"/>
                <a:gd name="T36" fmla="*/ 128 w 199"/>
                <a:gd name="T37" fmla="*/ 294 h 333"/>
                <a:gd name="T38" fmla="*/ 38 w 199"/>
                <a:gd name="T39" fmla="*/ 294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333">
                  <a:moveTo>
                    <a:pt x="38" y="294"/>
                  </a:moveTo>
                  <a:lnTo>
                    <a:pt x="91" y="243"/>
                  </a:lnTo>
                  <a:cubicBezTo>
                    <a:pt x="169" y="174"/>
                    <a:pt x="199" y="147"/>
                    <a:pt x="199" y="97"/>
                  </a:cubicBezTo>
                  <a:cubicBezTo>
                    <a:pt x="199" y="40"/>
                    <a:pt x="154" y="0"/>
                    <a:pt x="93" y="0"/>
                  </a:cubicBezTo>
                  <a:cubicBezTo>
                    <a:pt x="37" y="0"/>
                    <a:pt x="0" y="46"/>
                    <a:pt x="0" y="91"/>
                  </a:cubicBezTo>
                  <a:cubicBezTo>
                    <a:pt x="0" y="119"/>
                    <a:pt x="25" y="119"/>
                    <a:pt x="26" y="119"/>
                  </a:cubicBezTo>
                  <a:cubicBezTo>
                    <a:pt x="35" y="119"/>
                    <a:pt x="52" y="113"/>
                    <a:pt x="52" y="92"/>
                  </a:cubicBezTo>
                  <a:cubicBezTo>
                    <a:pt x="52" y="79"/>
                    <a:pt x="43" y="66"/>
                    <a:pt x="26" y="66"/>
                  </a:cubicBezTo>
                  <a:cubicBezTo>
                    <a:pt x="22" y="66"/>
                    <a:pt x="21" y="66"/>
                    <a:pt x="19" y="67"/>
                  </a:cubicBezTo>
                  <a:cubicBezTo>
                    <a:pt x="31" y="34"/>
                    <a:pt x="58" y="16"/>
                    <a:pt x="86" y="16"/>
                  </a:cubicBezTo>
                  <a:cubicBezTo>
                    <a:pt x="132" y="16"/>
                    <a:pt x="153" y="56"/>
                    <a:pt x="153" y="97"/>
                  </a:cubicBezTo>
                  <a:cubicBezTo>
                    <a:pt x="153" y="137"/>
                    <a:pt x="128" y="177"/>
                    <a:pt x="101" y="208"/>
                  </a:cubicBezTo>
                  <a:lnTo>
                    <a:pt x="5" y="314"/>
                  </a:lnTo>
                  <a:cubicBezTo>
                    <a:pt x="0" y="320"/>
                    <a:pt x="0" y="321"/>
                    <a:pt x="0" y="333"/>
                  </a:cubicBezTo>
                  <a:lnTo>
                    <a:pt x="185" y="333"/>
                  </a:lnTo>
                  <a:lnTo>
                    <a:pt x="199" y="246"/>
                  </a:lnTo>
                  <a:lnTo>
                    <a:pt x="186" y="246"/>
                  </a:lnTo>
                  <a:cubicBezTo>
                    <a:pt x="184" y="261"/>
                    <a:pt x="180" y="283"/>
                    <a:pt x="175" y="290"/>
                  </a:cubicBezTo>
                  <a:cubicBezTo>
                    <a:pt x="172" y="294"/>
                    <a:pt x="139" y="294"/>
                    <a:pt x="128" y="294"/>
                  </a:cubicBezTo>
                  <a:lnTo>
                    <a:pt x="38" y="294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4"/>
            <p:cNvSpPr>
              <a:spLocks/>
            </p:cNvSpPr>
            <p:nvPr>
              <p:custDataLst>
                <p:tags r:id="rId29"/>
              </p:custDataLst>
            </p:nvPr>
          </p:nvSpPr>
          <p:spPr bwMode="auto">
            <a:xfrm>
              <a:off x="1236663" y="369888"/>
              <a:ext cx="80963" cy="158750"/>
            </a:xfrm>
            <a:custGeom>
              <a:avLst/>
              <a:gdLst>
                <a:gd name="T0" fmla="*/ 199 w 199"/>
                <a:gd name="T1" fmla="*/ 233 h 344"/>
                <a:gd name="T2" fmla="*/ 104 w 199"/>
                <a:gd name="T3" fmla="*/ 123 h 344"/>
                <a:gd name="T4" fmla="*/ 41 w 199"/>
                <a:gd name="T5" fmla="*/ 149 h 344"/>
                <a:gd name="T6" fmla="*/ 41 w 199"/>
                <a:gd name="T7" fmla="*/ 51 h 344"/>
                <a:gd name="T8" fmla="*/ 83 w 199"/>
                <a:gd name="T9" fmla="*/ 58 h 344"/>
                <a:gd name="T10" fmla="*/ 179 w 199"/>
                <a:gd name="T11" fmla="*/ 6 h 344"/>
                <a:gd name="T12" fmla="*/ 174 w 199"/>
                <a:gd name="T13" fmla="*/ 0 h 344"/>
                <a:gd name="T14" fmla="*/ 170 w 199"/>
                <a:gd name="T15" fmla="*/ 2 h 344"/>
                <a:gd name="T16" fmla="*/ 103 w 199"/>
                <a:gd name="T17" fmla="*/ 16 h 344"/>
                <a:gd name="T18" fmla="*/ 36 w 199"/>
                <a:gd name="T19" fmla="*/ 2 h 344"/>
                <a:gd name="T20" fmla="*/ 30 w 199"/>
                <a:gd name="T21" fmla="*/ 1 h 344"/>
                <a:gd name="T22" fmla="*/ 25 w 199"/>
                <a:gd name="T23" fmla="*/ 13 h 344"/>
                <a:gd name="T24" fmla="*/ 25 w 199"/>
                <a:gd name="T25" fmla="*/ 161 h 344"/>
                <a:gd name="T26" fmla="*/ 32 w 199"/>
                <a:gd name="T27" fmla="*/ 174 h 344"/>
                <a:gd name="T28" fmla="*/ 39 w 199"/>
                <a:gd name="T29" fmla="*/ 169 h 344"/>
                <a:gd name="T30" fmla="*/ 103 w 199"/>
                <a:gd name="T31" fmla="*/ 134 h 344"/>
                <a:gd name="T32" fmla="*/ 146 w 199"/>
                <a:gd name="T33" fmla="*/ 166 h 344"/>
                <a:gd name="T34" fmla="*/ 154 w 199"/>
                <a:gd name="T35" fmla="*/ 229 h 344"/>
                <a:gd name="T36" fmla="*/ 143 w 199"/>
                <a:gd name="T37" fmla="*/ 297 h 344"/>
                <a:gd name="T38" fmla="*/ 89 w 199"/>
                <a:gd name="T39" fmla="*/ 330 h 344"/>
                <a:gd name="T40" fmla="*/ 16 w 199"/>
                <a:gd name="T41" fmla="*/ 274 h 344"/>
                <a:gd name="T42" fmla="*/ 24 w 199"/>
                <a:gd name="T43" fmla="*/ 275 h 344"/>
                <a:gd name="T44" fmla="*/ 49 w 199"/>
                <a:gd name="T45" fmla="*/ 250 h 344"/>
                <a:gd name="T46" fmla="*/ 24 w 199"/>
                <a:gd name="T47" fmla="*/ 226 h 344"/>
                <a:gd name="T48" fmla="*/ 0 w 199"/>
                <a:gd name="T49" fmla="*/ 252 h 344"/>
                <a:gd name="T50" fmla="*/ 90 w 199"/>
                <a:gd name="T51" fmla="*/ 344 h 344"/>
                <a:gd name="T52" fmla="*/ 199 w 199"/>
                <a:gd name="T53" fmla="*/ 23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9" h="344">
                  <a:moveTo>
                    <a:pt x="199" y="233"/>
                  </a:moveTo>
                  <a:cubicBezTo>
                    <a:pt x="199" y="173"/>
                    <a:pt x="158" y="123"/>
                    <a:pt x="104" y="123"/>
                  </a:cubicBezTo>
                  <a:cubicBezTo>
                    <a:pt x="80" y="123"/>
                    <a:pt x="59" y="131"/>
                    <a:pt x="41" y="149"/>
                  </a:cubicBezTo>
                  <a:lnTo>
                    <a:pt x="41" y="51"/>
                  </a:lnTo>
                  <a:cubicBezTo>
                    <a:pt x="51" y="54"/>
                    <a:pt x="67" y="58"/>
                    <a:pt x="83" y="58"/>
                  </a:cubicBezTo>
                  <a:cubicBezTo>
                    <a:pt x="145" y="58"/>
                    <a:pt x="179" y="12"/>
                    <a:pt x="179" y="6"/>
                  </a:cubicBezTo>
                  <a:cubicBezTo>
                    <a:pt x="179" y="3"/>
                    <a:pt x="178" y="0"/>
                    <a:pt x="174" y="0"/>
                  </a:cubicBezTo>
                  <a:cubicBezTo>
                    <a:pt x="174" y="0"/>
                    <a:pt x="173" y="0"/>
                    <a:pt x="170" y="2"/>
                  </a:cubicBezTo>
                  <a:cubicBezTo>
                    <a:pt x="160" y="6"/>
                    <a:pt x="136" y="16"/>
                    <a:pt x="103" y="16"/>
                  </a:cubicBezTo>
                  <a:cubicBezTo>
                    <a:pt x="83" y="16"/>
                    <a:pt x="60" y="13"/>
                    <a:pt x="36" y="2"/>
                  </a:cubicBezTo>
                  <a:cubicBezTo>
                    <a:pt x="32" y="1"/>
                    <a:pt x="31" y="1"/>
                    <a:pt x="30" y="1"/>
                  </a:cubicBezTo>
                  <a:cubicBezTo>
                    <a:pt x="25" y="1"/>
                    <a:pt x="25" y="5"/>
                    <a:pt x="25" y="13"/>
                  </a:cubicBezTo>
                  <a:lnTo>
                    <a:pt x="25" y="161"/>
                  </a:lnTo>
                  <a:cubicBezTo>
                    <a:pt x="25" y="170"/>
                    <a:pt x="25" y="174"/>
                    <a:pt x="32" y="174"/>
                  </a:cubicBezTo>
                  <a:cubicBezTo>
                    <a:pt x="36" y="174"/>
                    <a:pt x="37" y="172"/>
                    <a:pt x="39" y="169"/>
                  </a:cubicBezTo>
                  <a:cubicBezTo>
                    <a:pt x="44" y="161"/>
                    <a:pt x="63" y="134"/>
                    <a:pt x="103" y="134"/>
                  </a:cubicBezTo>
                  <a:cubicBezTo>
                    <a:pt x="129" y="134"/>
                    <a:pt x="142" y="157"/>
                    <a:pt x="146" y="166"/>
                  </a:cubicBezTo>
                  <a:cubicBezTo>
                    <a:pt x="153" y="185"/>
                    <a:pt x="154" y="204"/>
                    <a:pt x="154" y="229"/>
                  </a:cubicBezTo>
                  <a:cubicBezTo>
                    <a:pt x="154" y="246"/>
                    <a:pt x="154" y="276"/>
                    <a:pt x="143" y="297"/>
                  </a:cubicBezTo>
                  <a:cubicBezTo>
                    <a:pt x="131" y="317"/>
                    <a:pt x="112" y="330"/>
                    <a:pt x="89" y="330"/>
                  </a:cubicBezTo>
                  <a:cubicBezTo>
                    <a:pt x="53" y="330"/>
                    <a:pt x="24" y="303"/>
                    <a:pt x="16" y="274"/>
                  </a:cubicBezTo>
                  <a:cubicBezTo>
                    <a:pt x="17" y="274"/>
                    <a:pt x="19" y="275"/>
                    <a:pt x="24" y="275"/>
                  </a:cubicBezTo>
                  <a:cubicBezTo>
                    <a:pt x="41" y="275"/>
                    <a:pt x="49" y="262"/>
                    <a:pt x="49" y="250"/>
                  </a:cubicBezTo>
                  <a:cubicBezTo>
                    <a:pt x="49" y="239"/>
                    <a:pt x="41" y="226"/>
                    <a:pt x="24" y="226"/>
                  </a:cubicBezTo>
                  <a:cubicBezTo>
                    <a:pt x="17" y="226"/>
                    <a:pt x="0" y="230"/>
                    <a:pt x="0" y="252"/>
                  </a:cubicBezTo>
                  <a:cubicBezTo>
                    <a:pt x="0" y="295"/>
                    <a:pt x="34" y="344"/>
                    <a:pt x="90" y="344"/>
                  </a:cubicBezTo>
                  <a:cubicBezTo>
                    <a:pt x="148" y="344"/>
                    <a:pt x="199" y="296"/>
                    <a:pt x="199" y="233"/>
                  </a:cubicBez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Oval 25"/>
            <p:cNvSpPr>
              <a:spLocks noChangeArrowheads="1"/>
            </p:cNvSpPr>
            <p:nvPr>
              <p:custDataLst>
                <p:tags r:id="rId30"/>
              </p:custDataLst>
            </p:nvPr>
          </p:nvSpPr>
          <p:spPr bwMode="auto">
            <a:xfrm>
              <a:off x="1346201" y="498475"/>
              <a:ext cx="20638" cy="25400"/>
            </a:xfrm>
            <a:prstGeom prst="ellipse">
              <a:avLst/>
            </a:pr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6"/>
            <p:cNvSpPr>
              <a:spLocks/>
            </p:cNvSpPr>
            <p:nvPr>
              <p:custDataLst>
                <p:tags r:id="rId31"/>
              </p:custDataLst>
            </p:nvPr>
          </p:nvSpPr>
          <p:spPr bwMode="auto">
            <a:xfrm>
              <a:off x="1403351" y="369888"/>
              <a:ext cx="66675" cy="153988"/>
            </a:xfrm>
            <a:custGeom>
              <a:avLst/>
              <a:gdLst>
                <a:gd name="T0" fmla="*/ 102 w 164"/>
                <a:gd name="T1" fmla="*/ 13 h 333"/>
                <a:gd name="T2" fmla="*/ 91 w 164"/>
                <a:gd name="T3" fmla="*/ 0 h 333"/>
                <a:gd name="T4" fmla="*/ 0 w 164"/>
                <a:gd name="T5" fmla="*/ 32 h 333"/>
                <a:gd name="T6" fmla="*/ 0 w 164"/>
                <a:gd name="T7" fmla="*/ 48 h 333"/>
                <a:gd name="T8" fmla="*/ 65 w 164"/>
                <a:gd name="T9" fmla="*/ 35 h 333"/>
                <a:gd name="T10" fmla="*/ 65 w 164"/>
                <a:gd name="T11" fmla="*/ 293 h 333"/>
                <a:gd name="T12" fmla="*/ 19 w 164"/>
                <a:gd name="T13" fmla="*/ 317 h 333"/>
                <a:gd name="T14" fmla="*/ 3 w 164"/>
                <a:gd name="T15" fmla="*/ 317 h 333"/>
                <a:gd name="T16" fmla="*/ 3 w 164"/>
                <a:gd name="T17" fmla="*/ 333 h 333"/>
                <a:gd name="T18" fmla="*/ 84 w 164"/>
                <a:gd name="T19" fmla="*/ 331 h 333"/>
                <a:gd name="T20" fmla="*/ 164 w 164"/>
                <a:gd name="T21" fmla="*/ 333 h 333"/>
                <a:gd name="T22" fmla="*/ 164 w 164"/>
                <a:gd name="T23" fmla="*/ 317 h 333"/>
                <a:gd name="T24" fmla="*/ 148 w 164"/>
                <a:gd name="T25" fmla="*/ 317 h 333"/>
                <a:gd name="T26" fmla="*/ 102 w 164"/>
                <a:gd name="T27" fmla="*/ 293 h 333"/>
                <a:gd name="T28" fmla="*/ 102 w 164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" h="333">
                  <a:moveTo>
                    <a:pt x="102" y="13"/>
                  </a:moveTo>
                  <a:cubicBezTo>
                    <a:pt x="102" y="1"/>
                    <a:pt x="102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39" y="48"/>
                    <a:pt x="65" y="35"/>
                  </a:cubicBezTo>
                  <a:lnTo>
                    <a:pt x="65" y="293"/>
                  </a:lnTo>
                  <a:cubicBezTo>
                    <a:pt x="65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0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4" y="333"/>
                  </a:cubicBezTo>
                  <a:lnTo>
                    <a:pt x="164" y="317"/>
                  </a:lnTo>
                  <a:lnTo>
                    <a:pt x="148" y="317"/>
                  </a:lnTo>
                  <a:cubicBezTo>
                    <a:pt x="104" y="317"/>
                    <a:pt x="102" y="312"/>
                    <a:pt x="102" y="293"/>
                  </a:cubicBezTo>
                  <a:lnTo>
                    <a:pt x="102" y="13"/>
                  </a:ln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7"/>
            <p:cNvSpPr>
              <a:spLocks noEditPoints="1"/>
            </p:cNvSpPr>
            <p:nvPr>
              <p:custDataLst>
                <p:tags r:id="rId32"/>
              </p:custDataLst>
            </p:nvPr>
          </p:nvSpPr>
          <p:spPr bwMode="auto">
            <a:xfrm>
              <a:off x="1497013" y="365125"/>
              <a:ext cx="61913" cy="69850"/>
            </a:xfrm>
            <a:custGeom>
              <a:avLst/>
              <a:gdLst>
                <a:gd name="T0" fmla="*/ 150 w 150"/>
                <a:gd name="T1" fmla="*/ 75 h 149"/>
                <a:gd name="T2" fmla="*/ 75 w 150"/>
                <a:gd name="T3" fmla="*/ 0 h 149"/>
                <a:gd name="T4" fmla="*/ 0 w 150"/>
                <a:gd name="T5" fmla="*/ 74 h 149"/>
                <a:gd name="T6" fmla="*/ 75 w 150"/>
                <a:gd name="T7" fmla="*/ 149 h 149"/>
                <a:gd name="T8" fmla="*/ 150 w 150"/>
                <a:gd name="T9" fmla="*/ 75 h 149"/>
                <a:gd name="T10" fmla="*/ 75 w 150"/>
                <a:gd name="T11" fmla="*/ 132 h 149"/>
                <a:gd name="T12" fmla="*/ 17 w 150"/>
                <a:gd name="T13" fmla="*/ 75 h 149"/>
                <a:gd name="T14" fmla="*/ 75 w 150"/>
                <a:gd name="T15" fmla="*/ 17 h 149"/>
                <a:gd name="T16" fmla="*/ 132 w 150"/>
                <a:gd name="T17" fmla="*/ 74 h 149"/>
                <a:gd name="T18" fmla="*/ 75 w 150"/>
                <a:gd name="T19" fmla="*/ 13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0" h="149">
                  <a:moveTo>
                    <a:pt x="150" y="75"/>
                  </a:moveTo>
                  <a:cubicBezTo>
                    <a:pt x="150" y="32"/>
                    <a:pt x="116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7"/>
                    <a:pt x="33" y="149"/>
                    <a:pt x="75" y="149"/>
                  </a:cubicBezTo>
                  <a:cubicBezTo>
                    <a:pt x="116" y="149"/>
                    <a:pt x="150" y="115"/>
                    <a:pt x="150" y="75"/>
                  </a:cubicBezTo>
                  <a:close/>
                  <a:moveTo>
                    <a:pt x="75" y="132"/>
                  </a:moveTo>
                  <a:cubicBezTo>
                    <a:pt x="42" y="132"/>
                    <a:pt x="17" y="106"/>
                    <a:pt x="17" y="75"/>
                  </a:cubicBezTo>
                  <a:cubicBezTo>
                    <a:pt x="17" y="42"/>
                    <a:pt x="42" y="17"/>
                    <a:pt x="75" y="17"/>
                  </a:cubicBezTo>
                  <a:cubicBezTo>
                    <a:pt x="107" y="17"/>
                    <a:pt x="132" y="43"/>
                    <a:pt x="132" y="74"/>
                  </a:cubicBezTo>
                  <a:cubicBezTo>
                    <a:pt x="132" y="107"/>
                    <a:pt x="107" y="132"/>
                    <a:pt x="75" y="132"/>
                  </a:cubicBez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8"/>
            <p:cNvSpPr>
              <a:spLocks/>
            </p:cNvSpPr>
            <p:nvPr>
              <p:custDataLst>
                <p:tags r:id="rId33"/>
              </p:custDataLst>
            </p:nvPr>
          </p:nvSpPr>
          <p:spPr bwMode="auto">
            <a:xfrm>
              <a:off x="1592263" y="361950"/>
              <a:ext cx="123825" cy="166688"/>
            </a:xfrm>
            <a:custGeom>
              <a:avLst/>
              <a:gdLst>
                <a:gd name="T0" fmla="*/ 0 w 304"/>
                <a:gd name="T1" fmla="*/ 181 h 363"/>
                <a:gd name="T2" fmla="*/ 173 w 304"/>
                <a:gd name="T3" fmla="*/ 363 h 363"/>
                <a:gd name="T4" fmla="*/ 304 w 304"/>
                <a:gd name="T5" fmla="*/ 236 h 363"/>
                <a:gd name="T6" fmla="*/ 297 w 304"/>
                <a:gd name="T7" fmla="*/ 227 h 363"/>
                <a:gd name="T8" fmla="*/ 291 w 304"/>
                <a:gd name="T9" fmla="*/ 235 h 363"/>
                <a:gd name="T10" fmla="*/ 179 w 304"/>
                <a:gd name="T11" fmla="*/ 347 h 363"/>
                <a:gd name="T12" fmla="*/ 51 w 304"/>
                <a:gd name="T13" fmla="*/ 182 h 363"/>
                <a:gd name="T14" fmla="*/ 179 w 304"/>
                <a:gd name="T15" fmla="*/ 15 h 363"/>
                <a:gd name="T16" fmla="*/ 288 w 304"/>
                <a:gd name="T17" fmla="*/ 134 h 363"/>
                <a:gd name="T18" fmla="*/ 296 w 304"/>
                <a:gd name="T19" fmla="*/ 142 h 363"/>
                <a:gd name="T20" fmla="*/ 304 w 304"/>
                <a:gd name="T21" fmla="*/ 130 h 363"/>
                <a:gd name="T22" fmla="*/ 304 w 304"/>
                <a:gd name="T23" fmla="*/ 12 h 363"/>
                <a:gd name="T24" fmla="*/ 298 w 304"/>
                <a:gd name="T25" fmla="*/ 0 h 363"/>
                <a:gd name="T26" fmla="*/ 290 w 304"/>
                <a:gd name="T27" fmla="*/ 6 h 363"/>
                <a:gd name="T28" fmla="*/ 265 w 304"/>
                <a:gd name="T29" fmla="*/ 43 h 363"/>
                <a:gd name="T30" fmla="*/ 173 w 304"/>
                <a:gd name="T31" fmla="*/ 0 h 363"/>
                <a:gd name="T32" fmla="*/ 0 w 304"/>
                <a:gd name="T33" fmla="*/ 1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3">
                  <a:moveTo>
                    <a:pt x="0" y="181"/>
                  </a:moveTo>
                  <a:cubicBezTo>
                    <a:pt x="0" y="284"/>
                    <a:pt x="81" y="363"/>
                    <a:pt x="173" y="363"/>
                  </a:cubicBezTo>
                  <a:cubicBezTo>
                    <a:pt x="255" y="363"/>
                    <a:pt x="304" y="293"/>
                    <a:pt x="304" y="236"/>
                  </a:cubicBezTo>
                  <a:cubicBezTo>
                    <a:pt x="304" y="231"/>
                    <a:pt x="304" y="227"/>
                    <a:pt x="297" y="227"/>
                  </a:cubicBezTo>
                  <a:cubicBezTo>
                    <a:pt x="292" y="227"/>
                    <a:pt x="292" y="230"/>
                    <a:pt x="291" y="235"/>
                  </a:cubicBezTo>
                  <a:cubicBezTo>
                    <a:pt x="287" y="306"/>
                    <a:pt x="234" y="347"/>
                    <a:pt x="179" y="347"/>
                  </a:cubicBezTo>
                  <a:cubicBezTo>
                    <a:pt x="149" y="347"/>
                    <a:pt x="51" y="330"/>
                    <a:pt x="51" y="182"/>
                  </a:cubicBezTo>
                  <a:cubicBezTo>
                    <a:pt x="51" y="32"/>
                    <a:pt x="148" y="15"/>
                    <a:pt x="179" y="15"/>
                  </a:cubicBezTo>
                  <a:cubicBezTo>
                    <a:pt x="233" y="15"/>
                    <a:pt x="278" y="61"/>
                    <a:pt x="288" y="134"/>
                  </a:cubicBezTo>
                  <a:cubicBezTo>
                    <a:pt x="289" y="141"/>
                    <a:pt x="289" y="142"/>
                    <a:pt x="296" y="142"/>
                  </a:cubicBezTo>
                  <a:cubicBezTo>
                    <a:pt x="304" y="142"/>
                    <a:pt x="304" y="141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5" y="43"/>
                  </a:lnTo>
                  <a:cubicBezTo>
                    <a:pt x="247" y="25"/>
                    <a:pt x="221" y="0"/>
                    <a:pt x="173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/>
          <p:cNvGrpSpPr>
            <a:grpSpLocks noChangeAspect="1"/>
          </p:cNvGrpSpPr>
          <p:nvPr>
            <p:custDataLst>
              <p:tags r:id="rId8"/>
            </p:custDataLst>
          </p:nvPr>
        </p:nvGrpSpPr>
        <p:grpSpPr>
          <a:xfrm>
            <a:off x="812801" y="633413"/>
            <a:ext cx="846138" cy="212725"/>
            <a:chOff x="812801" y="633413"/>
            <a:chExt cx="846138" cy="212725"/>
          </a:xfrm>
        </p:grpSpPr>
        <p:sp>
          <p:nvSpPr>
            <p:cNvPr id="24" name="Freeform 9 1"/>
            <p:cNvSpPr>
              <a:spLocks/>
            </p:cNvSpPr>
            <p:nvPr>
              <p:custDataLst>
                <p:tags r:id="rId18"/>
              </p:custDataLst>
            </p:nvPr>
          </p:nvSpPr>
          <p:spPr bwMode="auto">
            <a:xfrm>
              <a:off x="1141414" y="652463"/>
              <a:ext cx="85725" cy="152400"/>
            </a:xfrm>
            <a:custGeom>
              <a:avLst/>
              <a:gdLst>
                <a:gd name="T0" fmla="*/ 124 w 207"/>
                <a:gd name="T1" fmla="*/ 157 h 343"/>
                <a:gd name="T2" fmla="*/ 193 w 207"/>
                <a:gd name="T3" fmla="*/ 69 h 343"/>
                <a:gd name="T4" fmla="*/ 102 w 207"/>
                <a:gd name="T5" fmla="*/ 0 h 343"/>
                <a:gd name="T6" fmla="*/ 13 w 207"/>
                <a:gd name="T7" fmla="*/ 68 h 343"/>
                <a:gd name="T8" fmla="*/ 39 w 207"/>
                <a:gd name="T9" fmla="*/ 94 h 343"/>
                <a:gd name="T10" fmla="*/ 64 w 207"/>
                <a:gd name="T11" fmla="*/ 68 h 343"/>
                <a:gd name="T12" fmla="*/ 33 w 207"/>
                <a:gd name="T13" fmla="*/ 43 h 343"/>
                <a:gd name="T14" fmla="*/ 100 w 207"/>
                <a:gd name="T15" fmla="*/ 13 h 343"/>
                <a:gd name="T16" fmla="*/ 147 w 207"/>
                <a:gd name="T17" fmla="*/ 68 h 343"/>
                <a:gd name="T18" fmla="*/ 134 w 207"/>
                <a:gd name="T19" fmla="*/ 125 h 343"/>
                <a:gd name="T20" fmla="*/ 89 w 207"/>
                <a:gd name="T21" fmla="*/ 151 h 343"/>
                <a:gd name="T22" fmla="*/ 70 w 207"/>
                <a:gd name="T23" fmla="*/ 153 h 343"/>
                <a:gd name="T24" fmla="*/ 62 w 207"/>
                <a:gd name="T25" fmla="*/ 159 h 343"/>
                <a:gd name="T26" fmla="*/ 74 w 207"/>
                <a:gd name="T27" fmla="*/ 164 h 343"/>
                <a:gd name="T28" fmla="*/ 96 w 207"/>
                <a:gd name="T29" fmla="*/ 164 h 343"/>
                <a:gd name="T30" fmla="*/ 155 w 207"/>
                <a:gd name="T31" fmla="*/ 247 h 343"/>
                <a:gd name="T32" fmla="*/ 99 w 207"/>
                <a:gd name="T33" fmla="*/ 329 h 343"/>
                <a:gd name="T34" fmla="*/ 23 w 207"/>
                <a:gd name="T35" fmla="*/ 292 h 343"/>
                <a:gd name="T36" fmla="*/ 56 w 207"/>
                <a:gd name="T37" fmla="*/ 264 h 343"/>
                <a:gd name="T38" fmla="*/ 28 w 207"/>
                <a:gd name="T39" fmla="*/ 236 h 343"/>
                <a:gd name="T40" fmla="*/ 0 w 207"/>
                <a:gd name="T41" fmla="*/ 265 h 343"/>
                <a:gd name="T42" fmla="*/ 101 w 207"/>
                <a:gd name="T43" fmla="*/ 343 h 343"/>
                <a:gd name="T44" fmla="*/ 207 w 207"/>
                <a:gd name="T45" fmla="*/ 247 h 343"/>
                <a:gd name="T46" fmla="*/ 124 w 207"/>
                <a:gd name="T47" fmla="*/ 157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7" h="343">
                  <a:moveTo>
                    <a:pt x="124" y="157"/>
                  </a:moveTo>
                  <a:cubicBezTo>
                    <a:pt x="164" y="143"/>
                    <a:pt x="193" y="108"/>
                    <a:pt x="193" y="69"/>
                  </a:cubicBezTo>
                  <a:cubicBezTo>
                    <a:pt x="193" y="28"/>
                    <a:pt x="149" y="0"/>
                    <a:pt x="102" y="0"/>
                  </a:cubicBezTo>
                  <a:cubicBezTo>
                    <a:pt x="51" y="0"/>
                    <a:pt x="13" y="30"/>
                    <a:pt x="13" y="68"/>
                  </a:cubicBezTo>
                  <a:cubicBezTo>
                    <a:pt x="13" y="84"/>
                    <a:pt x="24" y="94"/>
                    <a:pt x="39" y="94"/>
                  </a:cubicBezTo>
                  <a:cubicBezTo>
                    <a:pt x="54" y="94"/>
                    <a:pt x="64" y="83"/>
                    <a:pt x="64" y="68"/>
                  </a:cubicBezTo>
                  <a:cubicBezTo>
                    <a:pt x="64" y="43"/>
                    <a:pt x="41" y="43"/>
                    <a:pt x="33" y="43"/>
                  </a:cubicBezTo>
                  <a:cubicBezTo>
                    <a:pt x="49" y="19"/>
                    <a:pt x="82" y="13"/>
                    <a:pt x="100" y="13"/>
                  </a:cubicBezTo>
                  <a:cubicBezTo>
                    <a:pt x="120" y="13"/>
                    <a:pt x="147" y="23"/>
                    <a:pt x="147" y="68"/>
                  </a:cubicBezTo>
                  <a:cubicBezTo>
                    <a:pt x="147" y="74"/>
                    <a:pt x="146" y="103"/>
                    <a:pt x="134" y="125"/>
                  </a:cubicBezTo>
                  <a:cubicBezTo>
                    <a:pt x="119" y="149"/>
                    <a:pt x="102" y="151"/>
                    <a:pt x="89" y="151"/>
                  </a:cubicBezTo>
                  <a:cubicBezTo>
                    <a:pt x="85" y="152"/>
                    <a:pt x="73" y="153"/>
                    <a:pt x="70" y="153"/>
                  </a:cubicBezTo>
                  <a:cubicBezTo>
                    <a:pt x="66" y="153"/>
                    <a:pt x="62" y="154"/>
                    <a:pt x="62" y="159"/>
                  </a:cubicBezTo>
                  <a:cubicBezTo>
                    <a:pt x="62" y="164"/>
                    <a:pt x="66" y="164"/>
                    <a:pt x="74" y="164"/>
                  </a:cubicBezTo>
                  <a:lnTo>
                    <a:pt x="96" y="164"/>
                  </a:lnTo>
                  <a:cubicBezTo>
                    <a:pt x="137" y="164"/>
                    <a:pt x="155" y="198"/>
                    <a:pt x="155" y="247"/>
                  </a:cubicBezTo>
                  <a:cubicBezTo>
                    <a:pt x="155" y="315"/>
                    <a:pt x="121" y="329"/>
                    <a:pt x="99" y="329"/>
                  </a:cubicBezTo>
                  <a:cubicBezTo>
                    <a:pt x="78" y="329"/>
                    <a:pt x="40" y="321"/>
                    <a:pt x="23" y="292"/>
                  </a:cubicBezTo>
                  <a:cubicBezTo>
                    <a:pt x="40" y="294"/>
                    <a:pt x="56" y="283"/>
                    <a:pt x="56" y="264"/>
                  </a:cubicBezTo>
                  <a:cubicBezTo>
                    <a:pt x="56" y="246"/>
                    <a:pt x="42" y="236"/>
                    <a:pt x="28" y="236"/>
                  </a:cubicBezTo>
                  <a:cubicBezTo>
                    <a:pt x="16" y="236"/>
                    <a:pt x="0" y="243"/>
                    <a:pt x="0" y="265"/>
                  </a:cubicBezTo>
                  <a:cubicBezTo>
                    <a:pt x="0" y="310"/>
                    <a:pt x="46" y="343"/>
                    <a:pt x="101" y="343"/>
                  </a:cubicBezTo>
                  <a:cubicBezTo>
                    <a:pt x="161" y="343"/>
                    <a:pt x="207" y="298"/>
                    <a:pt x="207" y="247"/>
                  </a:cubicBezTo>
                  <a:cubicBezTo>
                    <a:pt x="207" y="206"/>
                    <a:pt x="175" y="167"/>
                    <a:pt x="124" y="157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7"/>
            <p:cNvSpPr>
              <a:spLocks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812801" y="646113"/>
              <a:ext cx="109538" cy="200025"/>
            </a:xfrm>
            <a:custGeom>
              <a:avLst/>
              <a:gdLst>
                <a:gd name="T0" fmla="*/ 194 w 262"/>
                <a:gd name="T1" fmla="*/ 12 h 449"/>
                <a:gd name="T2" fmla="*/ 195 w 262"/>
                <a:gd name="T3" fmla="*/ 5 h 449"/>
                <a:gd name="T4" fmla="*/ 189 w 262"/>
                <a:gd name="T5" fmla="*/ 0 h 449"/>
                <a:gd name="T6" fmla="*/ 182 w 262"/>
                <a:gd name="T7" fmla="*/ 10 h 449"/>
                <a:gd name="T8" fmla="*/ 153 w 262"/>
                <a:gd name="T9" fmla="*/ 125 h 449"/>
                <a:gd name="T10" fmla="*/ 0 w 262"/>
                <a:gd name="T11" fmla="*/ 262 h 449"/>
                <a:gd name="T12" fmla="*/ 96 w 262"/>
                <a:gd name="T13" fmla="*/ 352 h 449"/>
                <a:gd name="T14" fmla="*/ 85 w 262"/>
                <a:gd name="T15" fmla="*/ 399 h 449"/>
                <a:gd name="T16" fmla="*/ 74 w 262"/>
                <a:gd name="T17" fmla="*/ 443 h 449"/>
                <a:gd name="T18" fmla="*/ 80 w 262"/>
                <a:gd name="T19" fmla="*/ 449 h 449"/>
                <a:gd name="T20" fmla="*/ 85 w 262"/>
                <a:gd name="T21" fmla="*/ 447 h 449"/>
                <a:gd name="T22" fmla="*/ 90 w 262"/>
                <a:gd name="T23" fmla="*/ 427 h 449"/>
                <a:gd name="T24" fmla="*/ 109 w 262"/>
                <a:gd name="T25" fmla="*/ 352 h 449"/>
                <a:gd name="T26" fmla="*/ 262 w 262"/>
                <a:gd name="T27" fmla="*/ 216 h 449"/>
                <a:gd name="T28" fmla="*/ 166 w 262"/>
                <a:gd name="T29" fmla="*/ 125 h 449"/>
                <a:gd name="T30" fmla="*/ 194 w 262"/>
                <a:gd name="T31" fmla="*/ 12 h 449"/>
                <a:gd name="T32" fmla="*/ 99 w 262"/>
                <a:gd name="T33" fmla="*/ 341 h 449"/>
                <a:gd name="T34" fmla="*/ 33 w 262"/>
                <a:gd name="T35" fmla="*/ 273 h 449"/>
                <a:gd name="T36" fmla="*/ 150 w 262"/>
                <a:gd name="T37" fmla="*/ 136 h 449"/>
                <a:gd name="T38" fmla="*/ 99 w 262"/>
                <a:gd name="T39" fmla="*/ 341 h 449"/>
                <a:gd name="T40" fmla="*/ 163 w 262"/>
                <a:gd name="T41" fmla="*/ 136 h 449"/>
                <a:gd name="T42" fmla="*/ 229 w 262"/>
                <a:gd name="T43" fmla="*/ 205 h 449"/>
                <a:gd name="T44" fmla="*/ 112 w 262"/>
                <a:gd name="T45" fmla="*/ 341 h 449"/>
                <a:gd name="T46" fmla="*/ 163 w 262"/>
                <a:gd name="T47" fmla="*/ 136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2" h="449">
                  <a:moveTo>
                    <a:pt x="194" y="12"/>
                  </a:moveTo>
                  <a:cubicBezTo>
                    <a:pt x="194" y="11"/>
                    <a:pt x="195" y="6"/>
                    <a:pt x="195" y="5"/>
                  </a:cubicBezTo>
                  <a:cubicBezTo>
                    <a:pt x="195" y="5"/>
                    <a:pt x="195" y="0"/>
                    <a:pt x="189" y="0"/>
                  </a:cubicBezTo>
                  <a:cubicBezTo>
                    <a:pt x="184" y="0"/>
                    <a:pt x="184" y="2"/>
                    <a:pt x="182" y="10"/>
                  </a:cubicBezTo>
                  <a:lnTo>
                    <a:pt x="153" y="125"/>
                  </a:lnTo>
                  <a:cubicBezTo>
                    <a:pt x="74" y="128"/>
                    <a:pt x="0" y="194"/>
                    <a:pt x="0" y="262"/>
                  </a:cubicBezTo>
                  <a:cubicBezTo>
                    <a:pt x="0" y="310"/>
                    <a:pt x="35" y="349"/>
                    <a:pt x="96" y="352"/>
                  </a:cubicBezTo>
                  <a:cubicBezTo>
                    <a:pt x="92" y="368"/>
                    <a:pt x="89" y="384"/>
                    <a:pt x="85" y="399"/>
                  </a:cubicBezTo>
                  <a:cubicBezTo>
                    <a:pt x="79" y="423"/>
                    <a:pt x="74" y="442"/>
                    <a:pt x="74" y="443"/>
                  </a:cubicBezTo>
                  <a:cubicBezTo>
                    <a:pt x="74" y="448"/>
                    <a:pt x="77" y="449"/>
                    <a:pt x="80" y="449"/>
                  </a:cubicBezTo>
                  <a:cubicBezTo>
                    <a:pt x="82" y="449"/>
                    <a:pt x="83" y="448"/>
                    <a:pt x="85" y="447"/>
                  </a:cubicBezTo>
                  <a:cubicBezTo>
                    <a:pt x="86" y="446"/>
                    <a:pt x="89" y="434"/>
                    <a:pt x="90" y="427"/>
                  </a:cubicBezTo>
                  <a:lnTo>
                    <a:pt x="109" y="352"/>
                  </a:lnTo>
                  <a:cubicBezTo>
                    <a:pt x="189" y="350"/>
                    <a:pt x="262" y="283"/>
                    <a:pt x="262" y="216"/>
                  </a:cubicBezTo>
                  <a:cubicBezTo>
                    <a:pt x="262" y="176"/>
                    <a:pt x="235" y="130"/>
                    <a:pt x="166" y="125"/>
                  </a:cubicBezTo>
                  <a:lnTo>
                    <a:pt x="194" y="12"/>
                  </a:lnTo>
                  <a:close/>
                  <a:moveTo>
                    <a:pt x="99" y="341"/>
                  </a:moveTo>
                  <a:cubicBezTo>
                    <a:pt x="69" y="340"/>
                    <a:pt x="33" y="322"/>
                    <a:pt x="33" y="273"/>
                  </a:cubicBezTo>
                  <a:cubicBezTo>
                    <a:pt x="33" y="213"/>
                    <a:pt x="76" y="143"/>
                    <a:pt x="150" y="136"/>
                  </a:cubicBezTo>
                  <a:lnTo>
                    <a:pt x="99" y="341"/>
                  </a:lnTo>
                  <a:close/>
                  <a:moveTo>
                    <a:pt x="163" y="136"/>
                  </a:moveTo>
                  <a:cubicBezTo>
                    <a:pt x="201" y="138"/>
                    <a:pt x="229" y="161"/>
                    <a:pt x="229" y="205"/>
                  </a:cubicBezTo>
                  <a:cubicBezTo>
                    <a:pt x="229" y="264"/>
                    <a:pt x="186" y="335"/>
                    <a:pt x="112" y="341"/>
                  </a:cubicBezTo>
                  <a:lnTo>
                    <a:pt x="163" y="136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960439" y="719138"/>
              <a:ext cx="138113" cy="52388"/>
            </a:xfrm>
            <a:custGeom>
              <a:avLst/>
              <a:gdLst>
                <a:gd name="T0" fmla="*/ 315 w 332"/>
                <a:gd name="T1" fmla="*/ 20 h 117"/>
                <a:gd name="T2" fmla="*/ 332 w 332"/>
                <a:gd name="T3" fmla="*/ 10 h 117"/>
                <a:gd name="T4" fmla="*/ 315 w 332"/>
                <a:gd name="T5" fmla="*/ 0 h 117"/>
                <a:gd name="T6" fmla="*/ 17 w 332"/>
                <a:gd name="T7" fmla="*/ 0 h 117"/>
                <a:gd name="T8" fmla="*/ 0 w 332"/>
                <a:gd name="T9" fmla="*/ 10 h 117"/>
                <a:gd name="T10" fmla="*/ 17 w 332"/>
                <a:gd name="T11" fmla="*/ 20 h 117"/>
                <a:gd name="T12" fmla="*/ 315 w 332"/>
                <a:gd name="T13" fmla="*/ 20 h 117"/>
                <a:gd name="T14" fmla="*/ 315 w 332"/>
                <a:gd name="T15" fmla="*/ 117 h 117"/>
                <a:gd name="T16" fmla="*/ 332 w 332"/>
                <a:gd name="T17" fmla="*/ 107 h 117"/>
                <a:gd name="T18" fmla="*/ 315 w 332"/>
                <a:gd name="T19" fmla="*/ 97 h 117"/>
                <a:gd name="T20" fmla="*/ 17 w 332"/>
                <a:gd name="T21" fmla="*/ 97 h 117"/>
                <a:gd name="T22" fmla="*/ 0 w 332"/>
                <a:gd name="T23" fmla="*/ 107 h 117"/>
                <a:gd name="T24" fmla="*/ 17 w 332"/>
                <a:gd name="T25" fmla="*/ 117 h 117"/>
                <a:gd name="T26" fmla="*/ 315 w 332"/>
                <a:gd name="T2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" h="117">
                  <a:moveTo>
                    <a:pt x="315" y="20"/>
                  </a:moveTo>
                  <a:cubicBezTo>
                    <a:pt x="322" y="20"/>
                    <a:pt x="332" y="20"/>
                    <a:pt x="332" y="10"/>
                  </a:cubicBezTo>
                  <a:cubicBezTo>
                    <a:pt x="332" y="0"/>
                    <a:pt x="322" y="0"/>
                    <a:pt x="315" y="0"/>
                  </a:cubicBezTo>
                  <a:lnTo>
                    <a:pt x="17" y="0"/>
                  </a:lnTo>
                  <a:cubicBezTo>
                    <a:pt x="10" y="0"/>
                    <a:pt x="0" y="0"/>
                    <a:pt x="0" y="10"/>
                  </a:cubicBezTo>
                  <a:cubicBezTo>
                    <a:pt x="0" y="20"/>
                    <a:pt x="10" y="20"/>
                    <a:pt x="17" y="20"/>
                  </a:cubicBezTo>
                  <a:lnTo>
                    <a:pt x="315" y="20"/>
                  </a:lnTo>
                  <a:close/>
                  <a:moveTo>
                    <a:pt x="315" y="117"/>
                  </a:moveTo>
                  <a:cubicBezTo>
                    <a:pt x="322" y="117"/>
                    <a:pt x="332" y="117"/>
                    <a:pt x="332" y="107"/>
                  </a:cubicBezTo>
                  <a:cubicBezTo>
                    <a:pt x="332" y="97"/>
                    <a:pt x="322" y="97"/>
                    <a:pt x="315" y="97"/>
                  </a:cubicBezTo>
                  <a:lnTo>
                    <a:pt x="17" y="97"/>
                  </a:lnTo>
                  <a:cubicBezTo>
                    <a:pt x="10" y="97"/>
                    <a:pt x="0" y="97"/>
                    <a:pt x="0" y="107"/>
                  </a:cubicBezTo>
                  <a:cubicBezTo>
                    <a:pt x="0" y="117"/>
                    <a:pt x="10" y="117"/>
                    <a:pt x="17" y="117"/>
                  </a:cubicBezTo>
                  <a:lnTo>
                    <a:pt x="315" y="117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"/>
            <p:cNvSpPr>
              <a:spLocks/>
            </p:cNvSpPr>
            <p:nvPr>
              <p:custDataLst>
                <p:tags r:id="rId21"/>
              </p:custDataLst>
            </p:nvPr>
          </p:nvSpPr>
          <p:spPr bwMode="auto">
            <a:xfrm>
              <a:off x="1252539" y="652463"/>
              <a:ext cx="68263" cy="147638"/>
            </a:xfrm>
            <a:custGeom>
              <a:avLst/>
              <a:gdLst>
                <a:gd name="T0" fmla="*/ 103 w 165"/>
                <a:gd name="T1" fmla="*/ 13 h 332"/>
                <a:gd name="T2" fmla="*/ 91 w 165"/>
                <a:gd name="T3" fmla="*/ 0 h 332"/>
                <a:gd name="T4" fmla="*/ 0 w 165"/>
                <a:gd name="T5" fmla="*/ 32 h 332"/>
                <a:gd name="T6" fmla="*/ 0 w 165"/>
                <a:gd name="T7" fmla="*/ 47 h 332"/>
                <a:gd name="T8" fmla="*/ 66 w 165"/>
                <a:gd name="T9" fmla="*/ 34 h 332"/>
                <a:gd name="T10" fmla="*/ 66 w 165"/>
                <a:gd name="T11" fmla="*/ 293 h 332"/>
                <a:gd name="T12" fmla="*/ 19 w 165"/>
                <a:gd name="T13" fmla="*/ 317 h 332"/>
                <a:gd name="T14" fmla="*/ 3 w 165"/>
                <a:gd name="T15" fmla="*/ 317 h 332"/>
                <a:gd name="T16" fmla="*/ 3 w 165"/>
                <a:gd name="T17" fmla="*/ 332 h 332"/>
                <a:gd name="T18" fmla="*/ 84 w 165"/>
                <a:gd name="T19" fmla="*/ 331 h 332"/>
                <a:gd name="T20" fmla="*/ 165 w 165"/>
                <a:gd name="T21" fmla="*/ 332 h 332"/>
                <a:gd name="T22" fmla="*/ 165 w 165"/>
                <a:gd name="T23" fmla="*/ 317 h 332"/>
                <a:gd name="T24" fmla="*/ 149 w 165"/>
                <a:gd name="T25" fmla="*/ 317 h 332"/>
                <a:gd name="T26" fmla="*/ 103 w 165"/>
                <a:gd name="T27" fmla="*/ 293 h 332"/>
                <a:gd name="T28" fmla="*/ 103 w 165"/>
                <a:gd name="T29" fmla="*/ 13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2">
                  <a:moveTo>
                    <a:pt x="103" y="13"/>
                  </a:moveTo>
                  <a:cubicBezTo>
                    <a:pt x="103" y="1"/>
                    <a:pt x="103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7"/>
                  </a:lnTo>
                  <a:cubicBezTo>
                    <a:pt x="10" y="47"/>
                    <a:pt x="40" y="47"/>
                    <a:pt x="66" y="34"/>
                  </a:cubicBezTo>
                  <a:lnTo>
                    <a:pt x="66" y="293"/>
                  </a:lnTo>
                  <a:cubicBezTo>
                    <a:pt x="66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2"/>
                  </a:lnTo>
                  <a:cubicBezTo>
                    <a:pt x="21" y="331"/>
                    <a:pt x="64" y="331"/>
                    <a:pt x="84" y="331"/>
                  </a:cubicBezTo>
                  <a:cubicBezTo>
                    <a:pt x="104" y="331"/>
                    <a:pt x="148" y="331"/>
                    <a:pt x="165" y="332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3" y="311"/>
                    <a:pt x="103" y="293"/>
                  </a:cubicBezTo>
                  <a:lnTo>
                    <a:pt x="103" y="13"/>
                  </a:ln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 11"/>
            <p:cNvSpPr>
              <a:spLocks noChangeArrowheads="1"/>
            </p:cNvSpPr>
            <p:nvPr>
              <p:custDataLst>
                <p:tags r:id="rId22"/>
              </p:custDataLst>
            </p:nvPr>
          </p:nvSpPr>
          <p:spPr bwMode="auto">
            <a:xfrm>
              <a:off x="1355726" y="777876"/>
              <a:ext cx="22225" cy="22225"/>
            </a:xfrm>
            <a:prstGeom prst="ellipse">
              <a:avLst/>
            </a:pr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2"/>
            <p:cNvSpPr>
              <a:spLocks noEditPoints="1"/>
            </p:cNvSpPr>
            <p:nvPr>
              <p:custDataLst>
                <p:tags r:id="rId23"/>
              </p:custDataLst>
            </p:nvPr>
          </p:nvSpPr>
          <p:spPr bwMode="auto">
            <a:xfrm>
              <a:off x="1404939" y="652463"/>
              <a:ext cx="84138" cy="152400"/>
            </a:xfrm>
            <a:custGeom>
              <a:avLst/>
              <a:gdLst>
                <a:gd name="T0" fmla="*/ 60 w 207"/>
                <a:gd name="T1" fmla="*/ 104 h 343"/>
                <a:gd name="T2" fmla="*/ 35 w 207"/>
                <a:gd name="T3" fmla="*/ 64 h 343"/>
                <a:gd name="T4" fmla="*/ 103 w 207"/>
                <a:gd name="T5" fmla="*/ 13 h 343"/>
                <a:gd name="T6" fmla="*/ 171 w 207"/>
                <a:gd name="T7" fmla="*/ 74 h 343"/>
                <a:gd name="T8" fmla="*/ 122 w 207"/>
                <a:gd name="T9" fmla="*/ 144 h 343"/>
                <a:gd name="T10" fmla="*/ 60 w 207"/>
                <a:gd name="T11" fmla="*/ 104 h 343"/>
                <a:gd name="T12" fmla="*/ 133 w 207"/>
                <a:gd name="T13" fmla="*/ 152 h 343"/>
                <a:gd name="T14" fmla="*/ 193 w 207"/>
                <a:gd name="T15" fmla="*/ 74 h 343"/>
                <a:gd name="T16" fmla="*/ 103 w 207"/>
                <a:gd name="T17" fmla="*/ 0 h 343"/>
                <a:gd name="T18" fmla="*/ 13 w 207"/>
                <a:gd name="T19" fmla="*/ 83 h 343"/>
                <a:gd name="T20" fmla="*/ 35 w 207"/>
                <a:gd name="T21" fmla="*/ 138 h 343"/>
                <a:gd name="T22" fmla="*/ 72 w 207"/>
                <a:gd name="T23" fmla="*/ 165 h 343"/>
                <a:gd name="T24" fmla="*/ 0 w 207"/>
                <a:gd name="T25" fmla="*/ 257 h 343"/>
                <a:gd name="T26" fmla="*/ 103 w 207"/>
                <a:gd name="T27" fmla="*/ 343 h 343"/>
                <a:gd name="T28" fmla="*/ 207 w 207"/>
                <a:gd name="T29" fmla="*/ 249 h 343"/>
                <a:gd name="T30" fmla="*/ 182 w 207"/>
                <a:gd name="T31" fmla="*/ 187 h 343"/>
                <a:gd name="T32" fmla="*/ 133 w 207"/>
                <a:gd name="T33" fmla="*/ 152 h 343"/>
                <a:gd name="T34" fmla="*/ 83 w 207"/>
                <a:gd name="T35" fmla="*/ 173 h 343"/>
                <a:gd name="T36" fmla="*/ 144 w 207"/>
                <a:gd name="T37" fmla="*/ 212 h 343"/>
                <a:gd name="T38" fmla="*/ 182 w 207"/>
                <a:gd name="T39" fmla="*/ 267 h 343"/>
                <a:gd name="T40" fmla="*/ 103 w 207"/>
                <a:gd name="T41" fmla="*/ 329 h 343"/>
                <a:gd name="T42" fmla="*/ 25 w 207"/>
                <a:gd name="T43" fmla="*/ 257 h 343"/>
                <a:gd name="T44" fmla="*/ 83 w 207"/>
                <a:gd name="T45" fmla="*/ 17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7" h="343">
                  <a:moveTo>
                    <a:pt x="60" y="104"/>
                  </a:moveTo>
                  <a:cubicBezTo>
                    <a:pt x="37" y="89"/>
                    <a:pt x="35" y="72"/>
                    <a:pt x="35" y="64"/>
                  </a:cubicBezTo>
                  <a:cubicBezTo>
                    <a:pt x="35" y="33"/>
                    <a:pt x="68" y="13"/>
                    <a:pt x="103" y="13"/>
                  </a:cubicBezTo>
                  <a:cubicBezTo>
                    <a:pt x="139" y="13"/>
                    <a:pt x="171" y="38"/>
                    <a:pt x="171" y="74"/>
                  </a:cubicBezTo>
                  <a:cubicBezTo>
                    <a:pt x="171" y="103"/>
                    <a:pt x="152" y="127"/>
                    <a:pt x="122" y="144"/>
                  </a:cubicBezTo>
                  <a:lnTo>
                    <a:pt x="60" y="104"/>
                  </a:lnTo>
                  <a:close/>
                  <a:moveTo>
                    <a:pt x="133" y="152"/>
                  </a:moveTo>
                  <a:cubicBezTo>
                    <a:pt x="169" y="133"/>
                    <a:pt x="193" y="107"/>
                    <a:pt x="193" y="74"/>
                  </a:cubicBezTo>
                  <a:cubicBezTo>
                    <a:pt x="193" y="28"/>
                    <a:pt x="149" y="0"/>
                    <a:pt x="103" y="0"/>
                  </a:cubicBezTo>
                  <a:cubicBezTo>
                    <a:pt x="54" y="0"/>
                    <a:pt x="13" y="37"/>
                    <a:pt x="13" y="83"/>
                  </a:cubicBezTo>
                  <a:cubicBezTo>
                    <a:pt x="13" y="92"/>
                    <a:pt x="14" y="115"/>
                    <a:pt x="35" y="138"/>
                  </a:cubicBezTo>
                  <a:cubicBezTo>
                    <a:pt x="41" y="144"/>
                    <a:pt x="59" y="157"/>
                    <a:pt x="72" y="165"/>
                  </a:cubicBezTo>
                  <a:cubicBezTo>
                    <a:pt x="43" y="180"/>
                    <a:pt x="0" y="208"/>
                    <a:pt x="0" y="257"/>
                  </a:cubicBezTo>
                  <a:cubicBezTo>
                    <a:pt x="0" y="310"/>
                    <a:pt x="51" y="343"/>
                    <a:pt x="103" y="343"/>
                  </a:cubicBezTo>
                  <a:cubicBezTo>
                    <a:pt x="159" y="343"/>
                    <a:pt x="207" y="302"/>
                    <a:pt x="207" y="249"/>
                  </a:cubicBezTo>
                  <a:cubicBezTo>
                    <a:pt x="207" y="231"/>
                    <a:pt x="201" y="208"/>
                    <a:pt x="182" y="187"/>
                  </a:cubicBezTo>
                  <a:cubicBezTo>
                    <a:pt x="173" y="177"/>
                    <a:pt x="165" y="172"/>
                    <a:pt x="133" y="152"/>
                  </a:cubicBezTo>
                  <a:close/>
                  <a:moveTo>
                    <a:pt x="83" y="173"/>
                  </a:moveTo>
                  <a:lnTo>
                    <a:pt x="144" y="212"/>
                  </a:lnTo>
                  <a:cubicBezTo>
                    <a:pt x="158" y="221"/>
                    <a:pt x="182" y="236"/>
                    <a:pt x="182" y="267"/>
                  </a:cubicBezTo>
                  <a:cubicBezTo>
                    <a:pt x="182" y="304"/>
                    <a:pt x="144" y="329"/>
                    <a:pt x="103" y="329"/>
                  </a:cubicBezTo>
                  <a:cubicBezTo>
                    <a:pt x="61" y="329"/>
                    <a:pt x="25" y="299"/>
                    <a:pt x="25" y="257"/>
                  </a:cubicBezTo>
                  <a:cubicBezTo>
                    <a:pt x="25" y="228"/>
                    <a:pt x="41" y="196"/>
                    <a:pt x="83" y="173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3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1509714" y="633413"/>
              <a:ext cx="149225" cy="179388"/>
            </a:xfrm>
            <a:custGeom>
              <a:avLst/>
              <a:gdLst>
                <a:gd name="T0" fmla="*/ 313 w 359"/>
                <a:gd name="T1" fmla="*/ 19 h 402"/>
                <a:gd name="T2" fmla="*/ 317 w 359"/>
                <a:gd name="T3" fmla="*/ 10 h 402"/>
                <a:gd name="T4" fmla="*/ 307 w 359"/>
                <a:gd name="T5" fmla="*/ 0 h 402"/>
                <a:gd name="T6" fmla="*/ 297 w 359"/>
                <a:gd name="T7" fmla="*/ 7 h 402"/>
                <a:gd name="T8" fmla="*/ 202 w 359"/>
                <a:gd name="T9" fmla="*/ 55 h 402"/>
                <a:gd name="T10" fmla="*/ 109 w 359"/>
                <a:gd name="T11" fmla="*/ 16 h 402"/>
                <a:gd name="T12" fmla="*/ 73 w 359"/>
                <a:gd name="T13" fmla="*/ 0 h 402"/>
                <a:gd name="T14" fmla="*/ 0 w 359"/>
                <a:gd name="T15" fmla="*/ 100 h 402"/>
                <a:gd name="T16" fmla="*/ 73 w 359"/>
                <a:gd name="T17" fmla="*/ 201 h 402"/>
                <a:gd name="T18" fmla="*/ 138 w 359"/>
                <a:gd name="T19" fmla="*/ 101 h 402"/>
                <a:gd name="T20" fmla="*/ 127 w 359"/>
                <a:gd name="T21" fmla="*/ 45 h 402"/>
                <a:gd name="T22" fmla="*/ 203 w 359"/>
                <a:gd name="T23" fmla="*/ 65 h 402"/>
                <a:gd name="T24" fmla="*/ 269 w 359"/>
                <a:gd name="T25" fmla="*/ 48 h 402"/>
                <a:gd name="T26" fmla="*/ 269 w 359"/>
                <a:gd name="T27" fmla="*/ 49 h 402"/>
                <a:gd name="T28" fmla="*/ 46 w 359"/>
                <a:gd name="T29" fmla="*/ 382 h 402"/>
                <a:gd name="T30" fmla="*/ 41 w 359"/>
                <a:gd name="T31" fmla="*/ 392 h 402"/>
                <a:gd name="T32" fmla="*/ 51 w 359"/>
                <a:gd name="T33" fmla="*/ 402 h 402"/>
                <a:gd name="T34" fmla="*/ 61 w 359"/>
                <a:gd name="T35" fmla="*/ 395 h 402"/>
                <a:gd name="T36" fmla="*/ 313 w 359"/>
                <a:gd name="T37" fmla="*/ 19 h 402"/>
                <a:gd name="T38" fmla="*/ 73 w 359"/>
                <a:gd name="T39" fmla="*/ 190 h 402"/>
                <a:gd name="T40" fmla="*/ 31 w 359"/>
                <a:gd name="T41" fmla="*/ 101 h 402"/>
                <a:gd name="T42" fmla="*/ 73 w 359"/>
                <a:gd name="T43" fmla="*/ 11 h 402"/>
                <a:gd name="T44" fmla="*/ 125 w 359"/>
                <a:gd name="T45" fmla="*/ 100 h 402"/>
                <a:gd name="T46" fmla="*/ 73 w 359"/>
                <a:gd name="T47" fmla="*/ 190 h 402"/>
                <a:gd name="T48" fmla="*/ 294 w 359"/>
                <a:gd name="T49" fmla="*/ 391 h 402"/>
                <a:gd name="T50" fmla="*/ 252 w 359"/>
                <a:gd name="T51" fmla="*/ 302 h 402"/>
                <a:gd name="T52" fmla="*/ 294 w 359"/>
                <a:gd name="T53" fmla="*/ 212 h 402"/>
                <a:gd name="T54" fmla="*/ 346 w 359"/>
                <a:gd name="T55" fmla="*/ 302 h 402"/>
                <a:gd name="T56" fmla="*/ 294 w 359"/>
                <a:gd name="T57" fmla="*/ 391 h 402"/>
                <a:gd name="T58" fmla="*/ 359 w 359"/>
                <a:gd name="T59" fmla="*/ 302 h 402"/>
                <a:gd name="T60" fmla="*/ 294 w 359"/>
                <a:gd name="T61" fmla="*/ 201 h 402"/>
                <a:gd name="T62" fmla="*/ 221 w 359"/>
                <a:gd name="T63" fmla="*/ 302 h 402"/>
                <a:gd name="T64" fmla="*/ 294 w 359"/>
                <a:gd name="T65" fmla="*/ 402 h 402"/>
                <a:gd name="T66" fmla="*/ 359 w 359"/>
                <a:gd name="T67" fmla="*/ 3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9" h="402">
                  <a:moveTo>
                    <a:pt x="313" y="19"/>
                  </a:moveTo>
                  <a:cubicBezTo>
                    <a:pt x="316" y="15"/>
                    <a:pt x="317" y="13"/>
                    <a:pt x="317" y="10"/>
                  </a:cubicBezTo>
                  <a:cubicBezTo>
                    <a:pt x="317" y="5"/>
                    <a:pt x="313" y="0"/>
                    <a:pt x="307" y="0"/>
                  </a:cubicBezTo>
                  <a:cubicBezTo>
                    <a:pt x="302" y="0"/>
                    <a:pt x="300" y="4"/>
                    <a:pt x="297" y="7"/>
                  </a:cubicBezTo>
                  <a:cubicBezTo>
                    <a:pt x="272" y="41"/>
                    <a:pt x="239" y="55"/>
                    <a:pt x="202" y="55"/>
                  </a:cubicBezTo>
                  <a:cubicBezTo>
                    <a:pt x="167" y="55"/>
                    <a:pt x="136" y="42"/>
                    <a:pt x="109" y="16"/>
                  </a:cubicBezTo>
                  <a:cubicBezTo>
                    <a:pt x="99" y="8"/>
                    <a:pt x="89" y="0"/>
                    <a:pt x="73" y="0"/>
                  </a:cubicBezTo>
                  <a:cubicBezTo>
                    <a:pt x="35" y="0"/>
                    <a:pt x="0" y="42"/>
                    <a:pt x="0" y="100"/>
                  </a:cubicBezTo>
                  <a:cubicBezTo>
                    <a:pt x="0" y="161"/>
                    <a:pt x="36" y="201"/>
                    <a:pt x="73" y="201"/>
                  </a:cubicBezTo>
                  <a:cubicBezTo>
                    <a:pt x="109" y="201"/>
                    <a:pt x="138" y="157"/>
                    <a:pt x="138" y="101"/>
                  </a:cubicBezTo>
                  <a:cubicBezTo>
                    <a:pt x="138" y="94"/>
                    <a:pt x="138" y="70"/>
                    <a:pt x="127" y="45"/>
                  </a:cubicBezTo>
                  <a:cubicBezTo>
                    <a:pt x="160" y="63"/>
                    <a:pt x="185" y="65"/>
                    <a:pt x="203" y="65"/>
                  </a:cubicBezTo>
                  <a:cubicBezTo>
                    <a:pt x="241" y="65"/>
                    <a:pt x="266" y="50"/>
                    <a:pt x="269" y="48"/>
                  </a:cubicBezTo>
                  <a:lnTo>
                    <a:pt x="269" y="49"/>
                  </a:lnTo>
                  <a:lnTo>
                    <a:pt x="46" y="382"/>
                  </a:lnTo>
                  <a:cubicBezTo>
                    <a:pt x="41" y="389"/>
                    <a:pt x="41" y="391"/>
                    <a:pt x="41" y="392"/>
                  </a:cubicBezTo>
                  <a:cubicBezTo>
                    <a:pt x="41" y="398"/>
                    <a:pt x="46" y="402"/>
                    <a:pt x="51" y="402"/>
                  </a:cubicBezTo>
                  <a:cubicBezTo>
                    <a:pt x="56" y="402"/>
                    <a:pt x="57" y="400"/>
                    <a:pt x="61" y="395"/>
                  </a:cubicBezTo>
                  <a:lnTo>
                    <a:pt x="313" y="19"/>
                  </a:lnTo>
                  <a:close/>
                  <a:moveTo>
                    <a:pt x="73" y="190"/>
                  </a:moveTo>
                  <a:cubicBezTo>
                    <a:pt x="63" y="190"/>
                    <a:pt x="31" y="184"/>
                    <a:pt x="31" y="101"/>
                  </a:cubicBezTo>
                  <a:cubicBezTo>
                    <a:pt x="31" y="18"/>
                    <a:pt x="63" y="11"/>
                    <a:pt x="73" y="11"/>
                  </a:cubicBezTo>
                  <a:cubicBezTo>
                    <a:pt x="100" y="11"/>
                    <a:pt x="125" y="48"/>
                    <a:pt x="125" y="100"/>
                  </a:cubicBezTo>
                  <a:cubicBezTo>
                    <a:pt x="125" y="154"/>
                    <a:pt x="99" y="190"/>
                    <a:pt x="73" y="190"/>
                  </a:cubicBezTo>
                  <a:close/>
                  <a:moveTo>
                    <a:pt x="294" y="391"/>
                  </a:moveTo>
                  <a:cubicBezTo>
                    <a:pt x="284" y="391"/>
                    <a:pt x="252" y="385"/>
                    <a:pt x="252" y="302"/>
                  </a:cubicBezTo>
                  <a:cubicBezTo>
                    <a:pt x="252" y="219"/>
                    <a:pt x="284" y="212"/>
                    <a:pt x="294" y="212"/>
                  </a:cubicBezTo>
                  <a:cubicBezTo>
                    <a:pt x="321" y="212"/>
                    <a:pt x="346" y="249"/>
                    <a:pt x="346" y="302"/>
                  </a:cubicBezTo>
                  <a:cubicBezTo>
                    <a:pt x="346" y="355"/>
                    <a:pt x="320" y="391"/>
                    <a:pt x="294" y="391"/>
                  </a:cubicBezTo>
                  <a:close/>
                  <a:moveTo>
                    <a:pt x="359" y="302"/>
                  </a:moveTo>
                  <a:cubicBezTo>
                    <a:pt x="359" y="245"/>
                    <a:pt x="329" y="201"/>
                    <a:pt x="294" y="201"/>
                  </a:cubicBezTo>
                  <a:cubicBezTo>
                    <a:pt x="256" y="201"/>
                    <a:pt x="221" y="243"/>
                    <a:pt x="221" y="302"/>
                  </a:cubicBezTo>
                  <a:cubicBezTo>
                    <a:pt x="221" y="362"/>
                    <a:pt x="256" y="402"/>
                    <a:pt x="294" y="402"/>
                  </a:cubicBezTo>
                  <a:cubicBezTo>
                    <a:pt x="330" y="402"/>
                    <a:pt x="359" y="358"/>
                    <a:pt x="359" y="302"/>
                  </a:cubicBezTo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" name="Group 120"/>
          <p:cNvGrpSpPr>
            <a:grpSpLocks noChangeAspect="1"/>
          </p:cNvGrpSpPr>
          <p:nvPr>
            <p:custDataLst>
              <p:tags r:id="rId9"/>
            </p:custDataLst>
          </p:nvPr>
        </p:nvGrpSpPr>
        <p:grpSpPr>
          <a:xfrm>
            <a:off x="159601" y="2611935"/>
            <a:ext cx="996950" cy="196850"/>
            <a:chOff x="576263" y="1138238"/>
            <a:chExt cx="996950" cy="196850"/>
          </a:xfrm>
          <a:solidFill>
            <a:schemeClr val="bg1"/>
          </a:solidFill>
        </p:grpSpPr>
        <p:sp>
          <p:nvSpPr>
            <p:cNvPr id="98" name="Freeform 62 1"/>
            <p:cNvSpPr>
              <a:spLocks/>
            </p:cNvSpPr>
            <p:nvPr>
              <p:custDataLst>
                <p:tags r:id="rId10"/>
              </p:custDataLst>
            </p:nvPr>
          </p:nvSpPr>
          <p:spPr bwMode="auto">
            <a:xfrm>
              <a:off x="576263" y="1144588"/>
              <a:ext cx="138113" cy="153988"/>
            </a:xfrm>
            <a:custGeom>
              <a:avLst/>
              <a:gdLst>
                <a:gd name="T0" fmla="*/ 201 w 339"/>
                <a:gd name="T1" fmla="*/ 35 h 338"/>
                <a:gd name="T2" fmla="*/ 213 w 339"/>
                <a:gd name="T3" fmla="*/ 16 h 338"/>
                <a:gd name="T4" fmla="*/ 244 w 339"/>
                <a:gd name="T5" fmla="*/ 15 h 338"/>
                <a:gd name="T6" fmla="*/ 317 w 339"/>
                <a:gd name="T7" fmla="*/ 56 h 338"/>
                <a:gd name="T8" fmla="*/ 313 w 339"/>
                <a:gd name="T9" fmla="*/ 96 h 338"/>
                <a:gd name="T10" fmla="*/ 311 w 339"/>
                <a:gd name="T11" fmla="*/ 106 h 338"/>
                <a:gd name="T12" fmla="*/ 317 w 339"/>
                <a:gd name="T13" fmla="*/ 112 h 338"/>
                <a:gd name="T14" fmla="*/ 325 w 339"/>
                <a:gd name="T15" fmla="*/ 101 h 338"/>
                <a:gd name="T16" fmla="*/ 338 w 339"/>
                <a:gd name="T17" fmla="*/ 14 h 338"/>
                <a:gd name="T18" fmla="*/ 339 w 339"/>
                <a:gd name="T19" fmla="*/ 5 h 338"/>
                <a:gd name="T20" fmla="*/ 326 w 339"/>
                <a:gd name="T21" fmla="*/ 0 h 338"/>
                <a:gd name="T22" fmla="*/ 49 w 339"/>
                <a:gd name="T23" fmla="*/ 0 h 338"/>
                <a:gd name="T24" fmla="*/ 33 w 339"/>
                <a:gd name="T25" fmla="*/ 10 h 338"/>
                <a:gd name="T26" fmla="*/ 3 w 339"/>
                <a:gd name="T27" fmla="*/ 98 h 338"/>
                <a:gd name="T28" fmla="*/ 0 w 339"/>
                <a:gd name="T29" fmla="*/ 107 h 338"/>
                <a:gd name="T30" fmla="*/ 6 w 339"/>
                <a:gd name="T31" fmla="*/ 112 h 338"/>
                <a:gd name="T32" fmla="*/ 15 w 339"/>
                <a:gd name="T33" fmla="*/ 102 h 338"/>
                <a:gd name="T34" fmla="*/ 128 w 339"/>
                <a:gd name="T35" fmla="*/ 15 h 338"/>
                <a:gd name="T36" fmla="*/ 148 w 339"/>
                <a:gd name="T37" fmla="*/ 15 h 338"/>
                <a:gd name="T38" fmla="*/ 162 w 339"/>
                <a:gd name="T39" fmla="*/ 21 h 338"/>
                <a:gd name="T40" fmla="*/ 160 w 339"/>
                <a:gd name="T41" fmla="*/ 32 h 338"/>
                <a:gd name="T42" fmla="*/ 93 w 339"/>
                <a:gd name="T43" fmla="*/ 298 h 338"/>
                <a:gd name="T44" fmla="*/ 34 w 339"/>
                <a:gd name="T45" fmla="*/ 322 h 338"/>
                <a:gd name="T46" fmla="*/ 13 w 339"/>
                <a:gd name="T47" fmla="*/ 332 h 338"/>
                <a:gd name="T48" fmla="*/ 21 w 339"/>
                <a:gd name="T49" fmla="*/ 338 h 338"/>
                <a:gd name="T50" fmla="*/ 62 w 339"/>
                <a:gd name="T51" fmla="*/ 337 h 338"/>
                <a:gd name="T52" fmla="*/ 104 w 339"/>
                <a:gd name="T53" fmla="*/ 336 h 338"/>
                <a:gd name="T54" fmla="*/ 146 w 339"/>
                <a:gd name="T55" fmla="*/ 337 h 338"/>
                <a:gd name="T56" fmla="*/ 189 w 339"/>
                <a:gd name="T57" fmla="*/ 338 h 338"/>
                <a:gd name="T58" fmla="*/ 200 w 339"/>
                <a:gd name="T59" fmla="*/ 328 h 338"/>
                <a:gd name="T60" fmla="*/ 183 w 339"/>
                <a:gd name="T61" fmla="*/ 322 h 338"/>
                <a:gd name="T62" fmla="*/ 151 w 339"/>
                <a:gd name="T63" fmla="*/ 321 h 338"/>
                <a:gd name="T64" fmla="*/ 133 w 339"/>
                <a:gd name="T65" fmla="*/ 310 h 338"/>
                <a:gd name="T66" fmla="*/ 135 w 339"/>
                <a:gd name="T67" fmla="*/ 300 h 338"/>
                <a:gd name="T68" fmla="*/ 201 w 339"/>
                <a:gd name="T69" fmla="*/ 35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9" h="338">
                  <a:moveTo>
                    <a:pt x="201" y="35"/>
                  </a:moveTo>
                  <a:cubicBezTo>
                    <a:pt x="205" y="21"/>
                    <a:pt x="207" y="18"/>
                    <a:pt x="213" y="16"/>
                  </a:cubicBezTo>
                  <a:cubicBezTo>
                    <a:pt x="217" y="15"/>
                    <a:pt x="233" y="15"/>
                    <a:pt x="244" y="15"/>
                  </a:cubicBezTo>
                  <a:cubicBezTo>
                    <a:pt x="294" y="15"/>
                    <a:pt x="317" y="17"/>
                    <a:pt x="317" y="56"/>
                  </a:cubicBezTo>
                  <a:cubicBezTo>
                    <a:pt x="317" y="64"/>
                    <a:pt x="315" y="83"/>
                    <a:pt x="313" y="96"/>
                  </a:cubicBezTo>
                  <a:cubicBezTo>
                    <a:pt x="312" y="98"/>
                    <a:pt x="311" y="104"/>
                    <a:pt x="311" y="106"/>
                  </a:cubicBezTo>
                  <a:cubicBezTo>
                    <a:pt x="311" y="109"/>
                    <a:pt x="313" y="112"/>
                    <a:pt x="317" y="112"/>
                  </a:cubicBezTo>
                  <a:cubicBezTo>
                    <a:pt x="323" y="112"/>
                    <a:pt x="324" y="108"/>
                    <a:pt x="325" y="101"/>
                  </a:cubicBezTo>
                  <a:lnTo>
                    <a:pt x="338" y="14"/>
                  </a:lnTo>
                  <a:cubicBezTo>
                    <a:pt x="339" y="12"/>
                    <a:pt x="339" y="7"/>
                    <a:pt x="339" y="5"/>
                  </a:cubicBezTo>
                  <a:cubicBezTo>
                    <a:pt x="339" y="0"/>
                    <a:pt x="334" y="0"/>
                    <a:pt x="326" y="0"/>
                  </a:cubicBezTo>
                  <a:lnTo>
                    <a:pt x="49" y="0"/>
                  </a:lnTo>
                  <a:cubicBezTo>
                    <a:pt x="37" y="0"/>
                    <a:pt x="36" y="0"/>
                    <a:pt x="33" y="10"/>
                  </a:cubicBezTo>
                  <a:lnTo>
                    <a:pt x="3" y="98"/>
                  </a:lnTo>
                  <a:cubicBezTo>
                    <a:pt x="3" y="99"/>
                    <a:pt x="0" y="106"/>
                    <a:pt x="0" y="107"/>
                  </a:cubicBezTo>
                  <a:cubicBezTo>
                    <a:pt x="0" y="110"/>
                    <a:pt x="3" y="112"/>
                    <a:pt x="6" y="112"/>
                  </a:cubicBezTo>
                  <a:cubicBezTo>
                    <a:pt x="11" y="112"/>
                    <a:pt x="12" y="110"/>
                    <a:pt x="15" y="102"/>
                  </a:cubicBezTo>
                  <a:cubicBezTo>
                    <a:pt x="41" y="24"/>
                    <a:pt x="54" y="15"/>
                    <a:pt x="128" y="15"/>
                  </a:cubicBezTo>
                  <a:lnTo>
                    <a:pt x="148" y="15"/>
                  </a:lnTo>
                  <a:cubicBezTo>
                    <a:pt x="162" y="15"/>
                    <a:pt x="162" y="17"/>
                    <a:pt x="162" y="21"/>
                  </a:cubicBezTo>
                  <a:cubicBezTo>
                    <a:pt x="162" y="24"/>
                    <a:pt x="160" y="30"/>
                    <a:pt x="160" y="32"/>
                  </a:cubicBezTo>
                  <a:lnTo>
                    <a:pt x="93" y="298"/>
                  </a:lnTo>
                  <a:cubicBezTo>
                    <a:pt x="88" y="317"/>
                    <a:pt x="87" y="322"/>
                    <a:pt x="34" y="322"/>
                  </a:cubicBezTo>
                  <a:cubicBezTo>
                    <a:pt x="16" y="322"/>
                    <a:pt x="13" y="322"/>
                    <a:pt x="13" y="332"/>
                  </a:cubicBezTo>
                  <a:cubicBezTo>
                    <a:pt x="13" y="338"/>
                    <a:pt x="18" y="338"/>
                    <a:pt x="21" y="338"/>
                  </a:cubicBezTo>
                  <a:cubicBezTo>
                    <a:pt x="34" y="338"/>
                    <a:pt x="48" y="337"/>
                    <a:pt x="62" y="337"/>
                  </a:cubicBezTo>
                  <a:cubicBezTo>
                    <a:pt x="76" y="337"/>
                    <a:pt x="90" y="336"/>
                    <a:pt x="104" y="336"/>
                  </a:cubicBezTo>
                  <a:cubicBezTo>
                    <a:pt x="118" y="336"/>
                    <a:pt x="132" y="337"/>
                    <a:pt x="146" y="337"/>
                  </a:cubicBezTo>
                  <a:cubicBezTo>
                    <a:pt x="160" y="337"/>
                    <a:pt x="175" y="338"/>
                    <a:pt x="189" y="338"/>
                  </a:cubicBezTo>
                  <a:cubicBezTo>
                    <a:pt x="194" y="338"/>
                    <a:pt x="200" y="338"/>
                    <a:pt x="200" y="328"/>
                  </a:cubicBezTo>
                  <a:cubicBezTo>
                    <a:pt x="200" y="322"/>
                    <a:pt x="196" y="322"/>
                    <a:pt x="183" y="322"/>
                  </a:cubicBezTo>
                  <a:cubicBezTo>
                    <a:pt x="171" y="322"/>
                    <a:pt x="164" y="322"/>
                    <a:pt x="151" y="321"/>
                  </a:cubicBezTo>
                  <a:cubicBezTo>
                    <a:pt x="137" y="320"/>
                    <a:pt x="133" y="318"/>
                    <a:pt x="133" y="310"/>
                  </a:cubicBezTo>
                  <a:cubicBezTo>
                    <a:pt x="133" y="310"/>
                    <a:pt x="133" y="307"/>
                    <a:pt x="135" y="300"/>
                  </a:cubicBezTo>
                  <a:lnTo>
                    <a:pt x="201" y="35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63 1"/>
            <p:cNvSpPr>
              <a:spLocks/>
            </p:cNvSpPr>
            <p:nvPr>
              <p:custDataLst>
                <p:tags r:id="rId11"/>
              </p:custDataLst>
            </p:nvPr>
          </p:nvSpPr>
          <p:spPr bwMode="auto">
            <a:xfrm>
              <a:off x="700088" y="1262063"/>
              <a:ext cx="57150" cy="73025"/>
            </a:xfrm>
            <a:custGeom>
              <a:avLst/>
              <a:gdLst>
                <a:gd name="T0" fmla="*/ 125 w 139"/>
                <a:gd name="T1" fmla="*/ 22 h 157"/>
                <a:gd name="T2" fmla="*/ 111 w 139"/>
                <a:gd name="T3" fmla="*/ 39 h 157"/>
                <a:gd name="T4" fmla="*/ 122 w 139"/>
                <a:gd name="T5" fmla="*/ 50 h 157"/>
                <a:gd name="T6" fmla="*/ 139 w 139"/>
                <a:gd name="T7" fmla="*/ 30 h 157"/>
                <a:gd name="T8" fmla="*/ 93 w 139"/>
                <a:gd name="T9" fmla="*/ 0 h 157"/>
                <a:gd name="T10" fmla="*/ 29 w 139"/>
                <a:gd name="T11" fmla="*/ 51 h 157"/>
                <a:gd name="T12" fmla="*/ 41 w 139"/>
                <a:gd name="T13" fmla="*/ 76 h 157"/>
                <a:gd name="T14" fmla="*/ 80 w 139"/>
                <a:gd name="T15" fmla="*/ 89 h 157"/>
                <a:gd name="T16" fmla="*/ 110 w 139"/>
                <a:gd name="T17" fmla="*/ 112 h 157"/>
                <a:gd name="T18" fmla="*/ 91 w 139"/>
                <a:gd name="T19" fmla="*/ 140 h 157"/>
                <a:gd name="T20" fmla="*/ 56 w 139"/>
                <a:gd name="T21" fmla="*/ 147 h 157"/>
                <a:gd name="T22" fmla="*/ 15 w 139"/>
                <a:gd name="T23" fmla="*/ 133 h 157"/>
                <a:gd name="T24" fmla="*/ 34 w 139"/>
                <a:gd name="T25" fmla="*/ 113 h 157"/>
                <a:gd name="T26" fmla="*/ 20 w 139"/>
                <a:gd name="T27" fmla="*/ 100 h 157"/>
                <a:gd name="T28" fmla="*/ 0 w 139"/>
                <a:gd name="T29" fmla="*/ 123 h 157"/>
                <a:gd name="T30" fmla="*/ 56 w 139"/>
                <a:gd name="T31" fmla="*/ 157 h 157"/>
                <a:gd name="T32" fmla="*/ 132 w 139"/>
                <a:gd name="T33" fmla="*/ 99 h 157"/>
                <a:gd name="T34" fmla="*/ 84 w 139"/>
                <a:gd name="T35" fmla="*/ 59 h 157"/>
                <a:gd name="T36" fmla="*/ 70 w 139"/>
                <a:gd name="T37" fmla="*/ 56 h 157"/>
                <a:gd name="T38" fmla="*/ 51 w 139"/>
                <a:gd name="T39" fmla="*/ 38 h 157"/>
                <a:gd name="T40" fmla="*/ 65 w 139"/>
                <a:gd name="T41" fmla="*/ 16 h 157"/>
                <a:gd name="T42" fmla="*/ 92 w 139"/>
                <a:gd name="T43" fmla="*/ 9 h 157"/>
                <a:gd name="T44" fmla="*/ 125 w 139"/>
                <a:gd name="T45" fmla="*/ 22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157">
                  <a:moveTo>
                    <a:pt x="125" y="22"/>
                  </a:moveTo>
                  <a:cubicBezTo>
                    <a:pt x="116" y="24"/>
                    <a:pt x="111" y="32"/>
                    <a:pt x="111" y="39"/>
                  </a:cubicBezTo>
                  <a:cubicBezTo>
                    <a:pt x="111" y="47"/>
                    <a:pt x="118" y="50"/>
                    <a:pt x="122" y="50"/>
                  </a:cubicBezTo>
                  <a:cubicBezTo>
                    <a:pt x="126" y="50"/>
                    <a:pt x="139" y="48"/>
                    <a:pt x="139" y="30"/>
                  </a:cubicBezTo>
                  <a:cubicBezTo>
                    <a:pt x="139" y="7"/>
                    <a:pt x="114" y="0"/>
                    <a:pt x="93" y="0"/>
                  </a:cubicBezTo>
                  <a:cubicBezTo>
                    <a:pt x="38" y="0"/>
                    <a:pt x="29" y="40"/>
                    <a:pt x="29" y="51"/>
                  </a:cubicBezTo>
                  <a:cubicBezTo>
                    <a:pt x="29" y="64"/>
                    <a:pt x="36" y="72"/>
                    <a:pt x="41" y="76"/>
                  </a:cubicBezTo>
                  <a:cubicBezTo>
                    <a:pt x="50" y="83"/>
                    <a:pt x="56" y="84"/>
                    <a:pt x="80" y="89"/>
                  </a:cubicBezTo>
                  <a:cubicBezTo>
                    <a:pt x="87" y="90"/>
                    <a:pt x="110" y="94"/>
                    <a:pt x="110" y="112"/>
                  </a:cubicBezTo>
                  <a:cubicBezTo>
                    <a:pt x="110" y="118"/>
                    <a:pt x="106" y="131"/>
                    <a:pt x="91" y="140"/>
                  </a:cubicBezTo>
                  <a:cubicBezTo>
                    <a:pt x="78" y="147"/>
                    <a:pt x="61" y="147"/>
                    <a:pt x="56" y="147"/>
                  </a:cubicBezTo>
                  <a:cubicBezTo>
                    <a:pt x="42" y="147"/>
                    <a:pt x="23" y="144"/>
                    <a:pt x="15" y="133"/>
                  </a:cubicBezTo>
                  <a:cubicBezTo>
                    <a:pt x="26" y="131"/>
                    <a:pt x="34" y="123"/>
                    <a:pt x="34" y="113"/>
                  </a:cubicBezTo>
                  <a:cubicBezTo>
                    <a:pt x="34" y="104"/>
                    <a:pt x="27" y="100"/>
                    <a:pt x="20" y="100"/>
                  </a:cubicBezTo>
                  <a:cubicBezTo>
                    <a:pt x="10" y="100"/>
                    <a:pt x="0" y="108"/>
                    <a:pt x="0" y="123"/>
                  </a:cubicBezTo>
                  <a:cubicBezTo>
                    <a:pt x="0" y="144"/>
                    <a:pt x="22" y="157"/>
                    <a:pt x="56" y="157"/>
                  </a:cubicBezTo>
                  <a:cubicBezTo>
                    <a:pt x="120" y="157"/>
                    <a:pt x="132" y="113"/>
                    <a:pt x="132" y="99"/>
                  </a:cubicBezTo>
                  <a:cubicBezTo>
                    <a:pt x="132" y="67"/>
                    <a:pt x="97" y="61"/>
                    <a:pt x="84" y="59"/>
                  </a:cubicBezTo>
                  <a:cubicBezTo>
                    <a:pt x="81" y="58"/>
                    <a:pt x="72" y="57"/>
                    <a:pt x="70" y="56"/>
                  </a:cubicBezTo>
                  <a:cubicBezTo>
                    <a:pt x="57" y="53"/>
                    <a:pt x="51" y="46"/>
                    <a:pt x="51" y="38"/>
                  </a:cubicBezTo>
                  <a:cubicBezTo>
                    <a:pt x="51" y="30"/>
                    <a:pt x="57" y="21"/>
                    <a:pt x="65" y="16"/>
                  </a:cubicBezTo>
                  <a:cubicBezTo>
                    <a:pt x="74" y="10"/>
                    <a:pt x="86" y="9"/>
                    <a:pt x="92" y="9"/>
                  </a:cubicBezTo>
                  <a:cubicBezTo>
                    <a:pt x="100" y="9"/>
                    <a:pt x="118" y="10"/>
                    <a:pt x="125" y="22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64 1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811213" y="1214438"/>
              <a:ext cx="136525" cy="53975"/>
            </a:xfrm>
            <a:custGeom>
              <a:avLst/>
              <a:gdLst>
                <a:gd name="T0" fmla="*/ 314 w 331"/>
                <a:gd name="T1" fmla="*/ 20 h 116"/>
                <a:gd name="T2" fmla="*/ 331 w 331"/>
                <a:gd name="T3" fmla="*/ 10 h 116"/>
                <a:gd name="T4" fmla="*/ 315 w 331"/>
                <a:gd name="T5" fmla="*/ 0 h 116"/>
                <a:gd name="T6" fmla="*/ 16 w 331"/>
                <a:gd name="T7" fmla="*/ 0 h 116"/>
                <a:gd name="T8" fmla="*/ 0 w 331"/>
                <a:gd name="T9" fmla="*/ 10 h 116"/>
                <a:gd name="T10" fmla="*/ 16 w 331"/>
                <a:gd name="T11" fmla="*/ 20 h 116"/>
                <a:gd name="T12" fmla="*/ 314 w 331"/>
                <a:gd name="T13" fmla="*/ 20 h 116"/>
                <a:gd name="T14" fmla="*/ 315 w 331"/>
                <a:gd name="T15" fmla="*/ 116 h 116"/>
                <a:gd name="T16" fmla="*/ 331 w 331"/>
                <a:gd name="T17" fmla="*/ 106 h 116"/>
                <a:gd name="T18" fmla="*/ 314 w 331"/>
                <a:gd name="T19" fmla="*/ 96 h 116"/>
                <a:gd name="T20" fmla="*/ 16 w 331"/>
                <a:gd name="T21" fmla="*/ 96 h 116"/>
                <a:gd name="T22" fmla="*/ 0 w 331"/>
                <a:gd name="T23" fmla="*/ 106 h 116"/>
                <a:gd name="T24" fmla="*/ 16 w 331"/>
                <a:gd name="T25" fmla="*/ 116 h 116"/>
                <a:gd name="T26" fmla="*/ 315 w 331"/>
                <a:gd name="T2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116">
                  <a:moveTo>
                    <a:pt x="314" y="20"/>
                  </a:moveTo>
                  <a:cubicBezTo>
                    <a:pt x="322" y="20"/>
                    <a:pt x="331" y="20"/>
                    <a:pt x="331" y="10"/>
                  </a:cubicBezTo>
                  <a:cubicBezTo>
                    <a:pt x="331" y="0"/>
                    <a:pt x="322" y="0"/>
                    <a:pt x="315" y="0"/>
                  </a:cubicBezTo>
                  <a:lnTo>
                    <a:pt x="16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6" y="20"/>
                  </a:cubicBezTo>
                  <a:lnTo>
                    <a:pt x="314" y="20"/>
                  </a:lnTo>
                  <a:close/>
                  <a:moveTo>
                    <a:pt x="315" y="116"/>
                  </a:moveTo>
                  <a:cubicBezTo>
                    <a:pt x="322" y="116"/>
                    <a:pt x="331" y="116"/>
                    <a:pt x="331" y="106"/>
                  </a:cubicBezTo>
                  <a:cubicBezTo>
                    <a:pt x="331" y="96"/>
                    <a:pt x="322" y="96"/>
                    <a:pt x="314" y="96"/>
                  </a:cubicBezTo>
                  <a:lnTo>
                    <a:pt x="16" y="96"/>
                  </a:lnTo>
                  <a:cubicBezTo>
                    <a:pt x="9" y="96"/>
                    <a:pt x="0" y="96"/>
                    <a:pt x="0" y="106"/>
                  </a:cubicBezTo>
                  <a:cubicBezTo>
                    <a:pt x="0" y="116"/>
                    <a:pt x="9" y="116"/>
                    <a:pt x="16" y="116"/>
                  </a:cubicBezTo>
                  <a:lnTo>
                    <a:pt x="315" y="116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65 1"/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998538" y="1236663"/>
              <a:ext cx="123825" cy="9525"/>
            </a:xfrm>
            <a:custGeom>
              <a:avLst/>
              <a:gdLst>
                <a:gd name="T0" fmla="*/ 287 w 305"/>
                <a:gd name="T1" fmla="*/ 20 h 20"/>
                <a:gd name="T2" fmla="*/ 305 w 305"/>
                <a:gd name="T3" fmla="*/ 10 h 20"/>
                <a:gd name="T4" fmla="*/ 287 w 305"/>
                <a:gd name="T5" fmla="*/ 0 h 20"/>
                <a:gd name="T6" fmla="*/ 17 w 305"/>
                <a:gd name="T7" fmla="*/ 0 h 20"/>
                <a:gd name="T8" fmla="*/ 0 w 305"/>
                <a:gd name="T9" fmla="*/ 10 h 20"/>
                <a:gd name="T10" fmla="*/ 17 w 305"/>
                <a:gd name="T11" fmla="*/ 20 h 20"/>
                <a:gd name="T12" fmla="*/ 287 w 305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" h="20">
                  <a:moveTo>
                    <a:pt x="287" y="20"/>
                  </a:moveTo>
                  <a:cubicBezTo>
                    <a:pt x="296" y="20"/>
                    <a:pt x="305" y="20"/>
                    <a:pt x="305" y="10"/>
                  </a:cubicBezTo>
                  <a:cubicBezTo>
                    <a:pt x="305" y="0"/>
                    <a:pt x="296" y="0"/>
                    <a:pt x="287" y="0"/>
                  </a:cubicBezTo>
                  <a:lnTo>
                    <a:pt x="17" y="0"/>
                  </a:lnTo>
                  <a:cubicBezTo>
                    <a:pt x="9" y="0"/>
                    <a:pt x="0" y="0"/>
                    <a:pt x="0" y="10"/>
                  </a:cubicBezTo>
                  <a:cubicBezTo>
                    <a:pt x="0" y="20"/>
                    <a:pt x="9" y="20"/>
                    <a:pt x="17" y="20"/>
                  </a:cubicBezTo>
                  <a:lnTo>
                    <a:pt x="287" y="20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66 1"/>
            <p:cNvSpPr>
              <a:spLocks/>
            </p:cNvSpPr>
            <p:nvPr>
              <p:custDataLst>
                <p:tags r:id="rId14"/>
              </p:custDataLst>
            </p:nvPr>
          </p:nvSpPr>
          <p:spPr bwMode="auto">
            <a:xfrm>
              <a:off x="1157288" y="1146176"/>
              <a:ext cx="68263" cy="152400"/>
            </a:xfrm>
            <a:custGeom>
              <a:avLst/>
              <a:gdLst>
                <a:gd name="T0" fmla="*/ 103 w 165"/>
                <a:gd name="T1" fmla="*/ 13 h 333"/>
                <a:gd name="T2" fmla="*/ 91 w 165"/>
                <a:gd name="T3" fmla="*/ 0 h 333"/>
                <a:gd name="T4" fmla="*/ 0 w 165"/>
                <a:gd name="T5" fmla="*/ 32 h 333"/>
                <a:gd name="T6" fmla="*/ 0 w 165"/>
                <a:gd name="T7" fmla="*/ 48 h 333"/>
                <a:gd name="T8" fmla="*/ 66 w 165"/>
                <a:gd name="T9" fmla="*/ 35 h 333"/>
                <a:gd name="T10" fmla="*/ 66 w 165"/>
                <a:gd name="T11" fmla="*/ 293 h 333"/>
                <a:gd name="T12" fmla="*/ 19 w 165"/>
                <a:gd name="T13" fmla="*/ 317 h 333"/>
                <a:gd name="T14" fmla="*/ 3 w 165"/>
                <a:gd name="T15" fmla="*/ 317 h 333"/>
                <a:gd name="T16" fmla="*/ 3 w 165"/>
                <a:gd name="T17" fmla="*/ 333 h 333"/>
                <a:gd name="T18" fmla="*/ 84 w 165"/>
                <a:gd name="T19" fmla="*/ 331 h 333"/>
                <a:gd name="T20" fmla="*/ 165 w 165"/>
                <a:gd name="T21" fmla="*/ 333 h 333"/>
                <a:gd name="T22" fmla="*/ 165 w 165"/>
                <a:gd name="T23" fmla="*/ 317 h 333"/>
                <a:gd name="T24" fmla="*/ 149 w 165"/>
                <a:gd name="T25" fmla="*/ 317 h 333"/>
                <a:gd name="T26" fmla="*/ 103 w 165"/>
                <a:gd name="T27" fmla="*/ 293 h 333"/>
                <a:gd name="T28" fmla="*/ 103 w 165"/>
                <a:gd name="T29" fmla="*/ 1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333">
                  <a:moveTo>
                    <a:pt x="103" y="13"/>
                  </a:moveTo>
                  <a:cubicBezTo>
                    <a:pt x="103" y="1"/>
                    <a:pt x="103" y="0"/>
                    <a:pt x="91" y="0"/>
                  </a:cubicBezTo>
                  <a:cubicBezTo>
                    <a:pt x="60" y="32"/>
                    <a:pt x="16" y="32"/>
                    <a:pt x="0" y="32"/>
                  </a:cubicBezTo>
                  <a:lnTo>
                    <a:pt x="0" y="48"/>
                  </a:lnTo>
                  <a:cubicBezTo>
                    <a:pt x="10" y="48"/>
                    <a:pt x="40" y="48"/>
                    <a:pt x="66" y="35"/>
                  </a:cubicBezTo>
                  <a:lnTo>
                    <a:pt x="66" y="293"/>
                  </a:lnTo>
                  <a:cubicBezTo>
                    <a:pt x="66" y="311"/>
                    <a:pt x="64" y="317"/>
                    <a:pt x="19" y="317"/>
                  </a:cubicBezTo>
                  <a:lnTo>
                    <a:pt x="3" y="317"/>
                  </a:lnTo>
                  <a:lnTo>
                    <a:pt x="3" y="333"/>
                  </a:lnTo>
                  <a:cubicBezTo>
                    <a:pt x="21" y="331"/>
                    <a:pt x="64" y="331"/>
                    <a:pt x="84" y="331"/>
                  </a:cubicBezTo>
                  <a:cubicBezTo>
                    <a:pt x="104" y="331"/>
                    <a:pt x="147" y="331"/>
                    <a:pt x="165" y="333"/>
                  </a:cubicBezTo>
                  <a:lnTo>
                    <a:pt x="165" y="317"/>
                  </a:lnTo>
                  <a:lnTo>
                    <a:pt x="149" y="317"/>
                  </a:lnTo>
                  <a:cubicBezTo>
                    <a:pt x="104" y="317"/>
                    <a:pt x="103" y="312"/>
                    <a:pt x="103" y="293"/>
                  </a:cubicBezTo>
                  <a:lnTo>
                    <a:pt x="103" y="13"/>
                  </a:ln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67 1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1249363" y="1146176"/>
              <a:ext cx="85725" cy="157163"/>
            </a:xfrm>
            <a:custGeom>
              <a:avLst/>
              <a:gdLst>
                <a:gd name="T0" fmla="*/ 210 w 210"/>
                <a:gd name="T1" fmla="*/ 173 h 344"/>
                <a:gd name="T2" fmla="*/ 190 w 210"/>
                <a:gd name="T3" fmla="*/ 56 h 344"/>
                <a:gd name="T4" fmla="*/ 105 w 210"/>
                <a:gd name="T5" fmla="*/ 0 h 344"/>
                <a:gd name="T6" fmla="*/ 18 w 210"/>
                <a:gd name="T7" fmla="*/ 60 h 344"/>
                <a:gd name="T8" fmla="*/ 0 w 210"/>
                <a:gd name="T9" fmla="*/ 173 h 344"/>
                <a:gd name="T10" fmla="*/ 22 w 210"/>
                <a:gd name="T11" fmla="*/ 293 h 344"/>
                <a:gd name="T12" fmla="*/ 104 w 210"/>
                <a:gd name="T13" fmla="*/ 344 h 344"/>
                <a:gd name="T14" fmla="*/ 191 w 210"/>
                <a:gd name="T15" fmla="*/ 286 h 344"/>
                <a:gd name="T16" fmla="*/ 210 w 210"/>
                <a:gd name="T17" fmla="*/ 173 h 344"/>
                <a:gd name="T18" fmla="*/ 104 w 210"/>
                <a:gd name="T19" fmla="*/ 333 h 344"/>
                <a:gd name="T20" fmla="*/ 46 w 210"/>
                <a:gd name="T21" fmla="*/ 272 h 344"/>
                <a:gd name="T22" fmla="*/ 41 w 210"/>
                <a:gd name="T23" fmla="*/ 167 h 344"/>
                <a:gd name="T24" fmla="*/ 45 w 210"/>
                <a:gd name="T25" fmla="*/ 75 h 344"/>
                <a:gd name="T26" fmla="*/ 104 w 210"/>
                <a:gd name="T27" fmla="*/ 11 h 344"/>
                <a:gd name="T28" fmla="*/ 163 w 210"/>
                <a:gd name="T29" fmla="*/ 70 h 344"/>
                <a:gd name="T30" fmla="*/ 168 w 210"/>
                <a:gd name="T31" fmla="*/ 167 h 344"/>
                <a:gd name="T32" fmla="*/ 163 w 210"/>
                <a:gd name="T33" fmla="*/ 270 h 344"/>
                <a:gd name="T34" fmla="*/ 104 w 210"/>
                <a:gd name="T35" fmla="*/ 33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0" h="344">
                  <a:moveTo>
                    <a:pt x="210" y="173"/>
                  </a:moveTo>
                  <a:cubicBezTo>
                    <a:pt x="210" y="133"/>
                    <a:pt x="207" y="93"/>
                    <a:pt x="190" y="56"/>
                  </a:cubicBezTo>
                  <a:cubicBezTo>
                    <a:pt x="167" y="8"/>
                    <a:pt x="126" y="0"/>
                    <a:pt x="105" y="0"/>
                  </a:cubicBezTo>
                  <a:cubicBezTo>
                    <a:pt x="75" y="0"/>
                    <a:pt x="38" y="13"/>
                    <a:pt x="18" y="60"/>
                  </a:cubicBezTo>
                  <a:cubicBezTo>
                    <a:pt x="2" y="94"/>
                    <a:pt x="0" y="133"/>
                    <a:pt x="0" y="173"/>
                  </a:cubicBezTo>
                  <a:cubicBezTo>
                    <a:pt x="0" y="211"/>
                    <a:pt x="2" y="255"/>
                    <a:pt x="22" y="293"/>
                  </a:cubicBezTo>
                  <a:cubicBezTo>
                    <a:pt x="43" y="334"/>
                    <a:pt x="80" y="344"/>
                    <a:pt x="104" y="344"/>
                  </a:cubicBezTo>
                  <a:cubicBezTo>
                    <a:pt x="131" y="344"/>
                    <a:pt x="169" y="333"/>
                    <a:pt x="191" y="286"/>
                  </a:cubicBezTo>
                  <a:cubicBezTo>
                    <a:pt x="207" y="251"/>
                    <a:pt x="210" y="213"/>
                    <a:pt x="210" y="173"/>
                  </a:cubicBezTo>
                  <a:close/>
                  <a:moveTo>
                    <a:pt x="104" y="333"/>
                  </a:moveTo>
                  <a:cubicBezTo>
                    <a:pt x="85" y="333"/>
                    <a:pt x="55" y="320"/>
                    <a:pt x="46" y="272"/>
                  </a:cubicBezTo>
                  <a:cubicBezTo>
                    <a:pt x="41" y="243"/>
                    <a:pt x="41" y="197"/>
                    <a:pt x="41" y="167"/>
                  </a:cubicBezTo>
                  <a:cubicBezTo>
                    <a:pt x="41" y="135"/>
                    <a:pt x="41" y="102"/>
                    <a:pt x="45" y="75"/>
                  </a:cubicBezTo>
                  <a:cubicBezTo>
                    <a:pt x="54" y="16"/>
                    <a:pt x="92" y="11"/>
                    <a:pt x="104" y="11"/>
                  </a:cubicBezTo>
                  <a:cubicBezTo>
                    <a:pt x="121" y="11"/>
                    <a:pt x="154" y="20"/>
                    <a:pt x="163" y="70"/>
                  </a:cubicBezTo>
                  <a:cubicBezTo>
                    <a:pt x="168" y="98"/>
                    <a:pt x="168" y="136"/>
                    <a:pt x="168" y="167"/>
                  </a:cubicBezTo>
                  <a:cubicBezTo>
                    <a:pt x="168" y="205"/>
                    <a:pt x="168" y="239"/>
                    <a:pt x="163" y="270"/>
                  </a:cubicBezTo>
                  <a:cubicBezTo>
                    <a:pt x="155" y="318"/>
                    <a:pt x="127" y="333"/>
                    <a:pt x="104" y="333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68 1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1354138" y="1141413"/>
              <a:ext cx="61913" cy="68263"/>
            </a:xfrm>
            <a:custGeom>
              <a:avLst/>
              <a:gdLst>
                <a:gd name="T0" fmla="*/ 150 w 150"/>
                <a:gd name="T1" fmla="*/ 75 h 149"/>
                <a:gd name="T2" fmla="*/ 75 w 150"/>
                <a:gd name="T3" fmla="*/ 0 h 149"/>
                <a:gd name="T4" fmla="*/ 0 w 150"/>
                <a:gd name="T5" fmla="*/ 74 h 149"/>
                <a:gd name="T6" fmla="*/ 75 w 150"/>
                <a:gd name="T7" fmla="*/ 149 h 149"/>
                <a:gd name="T8" fmla="*/ 150 w 150"/>
                <a:gd name="T9" fmla="*/ 75 h 149"/>
                <a:gd name="T10" fmla="*/ 75 w 150"/>
                <a:gd name="T11" fmla="*/ 132 h 149"/>
                <a:gd name="T12" fmla="*/ 17 w 150"/>
                <a:gd name="T13" fmla="*/ 75 h 149"/>
                <a:gd name="T14" fmla="*/ 75 w 150"/>
                <a:gd name="T15" fmla="*/ 17 h 149"/>
                <a:gd name="T16" fmla="*/ 133 w 150"/>
                <a:gd name="T17" fmla="*/ 74 h 149"/>
                <a:gd name="T18" fmla="*/ 75 w 150"/>
                <a:gd name="T19" fmla="*/ 13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0" h="149">
                  <a:moveTo>
                    <a:pt x="150" y="75"/>
                  </a:moveTo>
                  <a:cubicBezTo>
                    <a:pt x="150" y="32"/>
                    <a:pt x="116" y="0"/>
                    <a:pt x="75" y="0"/>
                  </a:cubicBezTo>
                  <a:cubicBezTo>
                    <a:pt x="33" y="0"/>
                    <a:pt x="0" y="33"/>
                    <a:pt x="0" y="74"/>
                  </a:cubicBezTo>
                  <a:cubicBezTo>
                    <a:pt x="0" y="117"/>
                    <a:pt x="34" y="149"/>
                    <a:pt x="75" y="149"/>
                  </a:cubicBezTo>
                  <a:cubicBezTo>
                    <a:pt x="117" y="149"/>
                    <a:pt x="150" y="115"/>
                    <a:pt x="150" y="75"/>
                  </a:cubicBezTo>
                  <a:close/>
                  <a:moveTo>
                    <a:pt x="75" y="132"/>
                  </a:moveTo>
                  <a:cubicBezTo>
                    <a:pt x="42" y="132"/>
                    <a:pt x="17" y="106"/>
                    <a:pt x="17" y="75"/>
                  </a:cubicBezTo>
                  <a:cubicBezTo>
                    <a:pt x="17" y="42"/>
                    <a:pt x="43" y="17"/>
                    <a:pt x="75" y="17"/>
                  </a:cubicBezTo>
                  <a:cubicBezTo>
                    <a:pt x="108" y="17"/>
                    <a:pt x="133" y="43"/>
                    <a:pt x="133" y="74"/>
                  </a:cubicBezTo>
                  <a:cubicBezTo>
                    <a:pt x="133" y="107"/>
                    <a:pt x="107" y="132"/>
                    <a:pt x="75" y="132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69 1"/>
            <p:cNvSpPr>
              <a:spLocks/>
            </p:cNvSpPr>
            <p:nvPr>
              <p:custDataLst>
                <p:tags r:id="rId17"/>
              </p:custDataLst>
            </p:nvPr>
          </p:nvSpPr>
          <p:spPr bwMode="auto">
            <a:xfrm>
              <a:off x="1449388" y="1138238"/>
              <a:ext cx="123825" cy="165100"/>
            </a:xfrm>
            <a:custGeom>
              <a:avLst/>
              <a:gdLst>
                <a:gd name="T0" fmla="*/ 0 w 304"/>
                <a:gd name="T1" fmla="*/ 181 h 363"/>
                <a:gd name="T2" fmla="*/ 174 w 304"/>
                <a:gd name="T3" fmla="*/ 363 h 363"/>
                <a:gd name="T4" fmla="*/ 304 w 304"/>
                <a:gd name="T5" fmla="*/ 236 h 363"/>
                <a:gd name="T6" fmla="*/ 297 w 304"/>
                <a:gd name="T7" fmla="*/ 227 h 363"/>
                <a:gd name="T8" fmla="*/ 291 w 304"/>
                <a:gd name="T9" fmla="*/ 235 h 363"/>
                <a:gd name="T10" fmla="*/ 180 w 304"/>
                <a:gd name="T11" fmla="*/ 347 h 363"/>
                <a:gd name="T12" fmla="*/ 52 w 304"/>
                <a:gd name="T13" fmla="*/ 182 h 363"/>
                <a:gd name="T14" fmla="*/ 179 w 304"/>
                <a:gd name="T15" fmla="*/ 15 h 363"/>
                <a:gd name="T16" fmla="*/ 288 w 304"/>
                <a:gd name="T17" fmla="*/ 134 h 363"/>
                <a:gd name="T18" fmla="*/ 296 w 304"/>
                <a:gd name="T19" fmla="*/ 142 h 363"/>
                <a:gd name="T20" fmla="*/ 304 w 304"/>
                <a:gd name="T21" fmla="*/ 130 h 363"/>
                <a:gd name="T22" fmla="*/ 304 w 304"/>
                <a:gd name="T23" fmla="*/ 12 h 363"/>
                <a:gd name="T24" fmla="*/ 298 w 304"/>
                <a:gd name="T25" fmla="*/ 0 h 363"/>
                <a:gd name="T26" fmla="*/ 290 w 304"/>
                <a:gd name="T27" fmla="*/ 6 h 363"/>
                <a:gd name="T28" fmla="*/ 266 w 304"/>
                <a:gd name="T29" fmla="*/ 43 h 363"/>
                <a:gd name="T30" fmla="*/ 174 w 304"/>
                <a:gd name="T31" fmla="*/ 0 h 363"/>
                <a:gd name="T32" fmla="*/ 0 w 304"/>
                <a:gd name="T33" fmla="*/ 1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363">
                  <a:moveTo>
                    <a:pt x="0" y="181"/>
                  </a:moveTo>
                  <a:cubicBezTo>
                    <a:pt x="0" y="284"/>
                    <a:pt x="81" y="363"/>
                    <a:pt x="174" y="363"/>
                  </a:cubicBezTo>
                  <a:cubicBezTo>
                    <a:pt x="255" y="363"/>
                    <a:pt x="304" y="293"/>
                    <a:pt x="304" y="236"/>
                  </a:cubicBezTo>
                  <a:cubicBezTo>
                    <a:pt x="304" y="231"/>
                    <a:pt x="304" y="227"/>
                    <a:pt x="297" y="227"/>
                  </a:cubicBezTo>
                  <a:cubicBezTo>
                    <a:pt x="292" y="227"/>
                    <a:pt x="292" y="230"/>
                    <a:pt x="291" y="235"/>
                  </a:cubicBezTo>
                  <a:cubicBezTo>
                    <a:pt x="287" y="306"/>
                    <a:pt x="234" y="347"/>
                    <a:pt x="180" y="347"/>
                  </a:cubicBezTo>
                  <a:cubicBezTo>
                    <a:pt x="149" y="347"/>
                    <a:pt x="52" y="330"/>
                    <a:pt x="52" y="182"/>
                  </a:cubicBezTo>
                  <a:cubicBezTo>
                    <a:pt x="52" y="32"/>
                    <a:pt x="149" y="15"/>
                    <a:pt x="179" y="15"/>
                  </a:cubicBezTo>
                  <a:cubicBezTo>
                    <a:pt x="234" y="15"/>
                    <a:pt x="278" y="61"/>
                    <a:pt x="288" y="134"/>
                  </a:cubicBezTo>
                  <a:cubicBezTo>
                    <a:pt x="289" y="141"/>
                    <a:pt x="289" y="142"/>
                    <a:pt x="296" y="142"/>
                  </a:cubicBezTo>
                  <a:cubicBezTo>
                    <a:pt x="304" y="142"/>
                    <a:pt x="304" y="141"/>
                    <a:pt x="304" y="130"/>
                  </a:cubicBezTo>
                  <a:lnTo>
                    <a:pt x="304" y="12"/>
                  </a:lnTo>
                  <a:cubicBezTo>
                    <a:pt x="304" y="3"/>
                    <a:pt x="304" y="0"/>
                    <a:pt x="298" y="0"/>
                  </a:cubicBezTo>
                  <a:cubicBezTo>
                    <a:pt x="296" y="0"/>
                    <a:pt x="294" y="0"/>
                    <a:pt x="290" y="6"/>
                  </a:cubicBezTo>
                  <a:lnTo>
                    <a:pt x="266" y="43"/>
                  </a:lnTo>
                  <a:cubicBezTo>
                    <a:pt x="247" y="25"/>
                    <a:pt x="222" y="0"/>
                    <a:pt x="174" y="0"/>
                  </a:cubicBezTo>
                  <a:cubicBezTo>
                    <a:pt x="80" y="0"/>
                    <a:pt x="0" y="79"/>
                    <a:pt x="0" y="181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5" name="Straight Connector 14"/>
          <p:cNvCxnSpPr/>
          <p:nvPr/>
        </p:nvCxnSpPr>
        <p:spPr>
          <a:xfrm flipV="1">
            <a:off x="1338372" y="284211"/>
            <a:ext cx="0" cy="1685668"/>
          </a:xfrm>
          <a:prstGeom prst="line">
            <a:avLst/>
          </a:prstGeom>
          <a:noFill/>
          <a:ln>
            <a:solidFill>
              <a:srgbClr val="FF0000">
                <a:alpha val="40000"/>
              </a:srgbClr>
            </a:solidFill>
            <a:prstDash val="dash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Freeform 9 2"/>
          <p:cNvSpPr/>
          <p:nvPr/>
        </p:nvSpPr>
        <p:spPr>
          <a:xfrm>
            <a:off x="2907111" y="442314"/>
            <a:ext cx="295416" cy="1705463"/>
          </a:xfrm>
          <a:custGeom>
            <a:avLst/>
            <a:gdLst>
              <a:gd name="connsiteX0" fmla="*/ 1957 w 295416"/>
              <a:gd name="connsiteY0" fmla="*/ 1705463 h 1705463"/>
              <a:gd name="connsiteX1" fmla="*/ 10463 w 295416"/>
              <a:gd name="connsiteY1" fmla="*/ 625195 h 1705463"/>
              <a:gd name="connsiteX2" fmla="*/ 82764 w 295416"/>
              <a:gd name="connsiteY2" fmla="*/ 284953 h 1705463"/>
              <a:gd name="connsiteX3" fmla="*/ 295416 w 295416"/>
              <a:gd name="connsiteY3" fmla="*/ 0 h 1705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416" h="1705463">
                <a:moveTo>
                  <a:pt x="1957" y="1705463"/>
                </a:moveTo>
                <a:cubicBezTo>
                  <a:pt x="-524" y="1283705"/>
                  <a:pt x="-3005" y="861947"/>
                  <a:pt x="10463" y="625195"/>
                </a:cubicBezTo>
                <a:cubicBezTo>
                  <a:pt x="23931" y="388443"/>
                  <a:pt x="35272" y="389152"/>
                  <a:pt x="82764" y="284953"/>
                </a:cubicBezTo>
                <a:cubicBezTo>
                  <a:pt x="130256" y="180754"/>
                  <a:pt x="212836" y="90377"/>
                  <a:pt x="295416" y="0"/>
                </a:cubicBezTo>
              </a:path>
            </a:pathLst>
          </a:custGeom>
          <a:noFill/>
          <a:ln>
            <a:solidFill>
              <a:srgbClr val="FF0000">
                <a:alpha val="40000"/>
              </a:srgbClr>
            </a:solidFill>
            <a:prstDash val="dash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/>
          <p:cNvSpPr txBox="1"/>
          <p:nvPr/>
        </p:nvSpPr>
        <p:spPr>
          <a:xfrm rot="16200000">
            <a:off x="1052926" y="1225245"/>
            <a:ext cx="9861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Century Gothic" panose="020B0502020202020204" pitchFamily="34" charset="0"/>
              </a:rPr>
              <a:t>Straight path</a:t>
            </a:r>
            <a:endParaRPr lang="en-US" sz="1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95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37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3438" fill="hold"/>
                                        <p:tgtEl>
                                          <p:spTgt spid="2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36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3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8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6" fill="hold" display="0">
                  <p:stCondLst>
                    <p:cond delay="indefinite"/>
                  </p:stCondLst>
                </p:cTn>
                <p:tgtEl>
                  <p:spTgt spid="284"/>
                </p:tgtEl>
              </p:cMediaNode>
            </p:video>
            <p:video>
              <p:cMediaNode vol="80000">
                <p:cTn id="4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  <p:bldLst>
      <p:bldP spid="124" grpId="0"/>
      <p:bldP spid="11" grpId="0"/>
      <p:bldP spid="123" grpId="0"/>
      <p:bldP spid="10" grpId="0" animBg="1"/>
      <p:bldP spid="15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0001"/>
  <p:tag name="ORIGINALWIDTH" val="39.25"/>
  <p:tag name="LATEXADDIN" val="\documentclass{article}&#10;\usepackage{amsmath}&#10;\pagestyle{empty}&#10;\begin{document}&#10;&#10;$T_s\!=\!-10^{\circ}$C&#10;\end{document}"/>
  <p:tag name="IGUANATEXSIZE" val="20"/>
  <p:tag name="IGUANATEXCURSOR" val="93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750001"/>
  <p:tag name="ORIGINALWIDTH" val="4.875"/>
  <p:tag name="EMFCHIL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00001"/>
  <p:tag name="ORIGINALWIDTH" val="2.68752"/>
  <p:tag name="EMFCHIL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87521"/>
  <p:tag name="ORIGINALWIDTH" val="3.375"/>
  <p:tag name="EMFCHIL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68752"/>
  <p:tag name="ORIGINALWIDTH" val="2.43752"/>
  <p:tag name="EMFCHIL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00001"/>
  <p:tag name="ORIGINALWIDTH" val="4.875"/>
  <p:tag name="EMFCHILD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3.375"/>
  <p:tag name="LATEXADDIN" val="\documentclass{article}&#10;\usepackage{amsmath}&#10;\pagestyle{empty}&#10;\begin{document}&#10;&#10;$\phi\!=\!31.8\%$&#10;&#10;&#10;\end{document}"/>
  <p:tag name="IGUANATEXSIZE" val="20"/>
  <p:tag name="IGUANATEXCURSOR" val="95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  <p:tag name="EMFCHILD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75"/>
  <p:tag name="ORIGINALWIDTH" val="4.31252"/>
  <p:tag name="EMFCHILD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6252"/>
  <p:tag name="ORIGINALWIDTH" val="5.43752"/>
  <p:tag name="EMFCHIL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1252"/>
  <p:tag name="ORIGINALWIDTH" val="2.68752"/>
  <p:tag name="EMFCHILD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875"/>
  <p:tag name="EMFCHIL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0041"/>
  <p:tag name="ORIGINALWIDTH" val="36.75004"/>
  <p:tag name="LATEXADDIN" val="\documentclass{article}&#10;\usepackage{amsmath}&#10;\pagestyle{empty}&#10;\begin{document}&#10;&#10;$T_{\infty}\!=\!24^{\circ}$C&#10;\end{document}"/>
  <p:tag name="IGUANATEXSIZE" val="20"/>
  <p:tag name="IGUANATEXCURSOR" val="99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3.31252"/>
  <p:tag name="EMFCHILD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5.875"/>
  <p:tag name="EMFCHILD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001"/>
  <p:tag name="ORIGINALWIDTH" val="5.43752"/>
  <p:tag name="LATEXADDIN" val="\documentclass{article}&#10;\usepackage{amsmath}&#10;\pagestyle{empty}&#10;\begin{document}&#10;&#10;$T_{\infty}\!=\!25.1^{\circ}$C&#10;\end{document}"/>
  <p:tag name="IGUANATEXSIZE" val="20"/>
  <p:tag name="IGUANATEXCURSOR" val="101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  <p:tag name="EMFCHILD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5.5"/>
  <p:tag name="EMFCHILD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6252"/>
  <p:tag name="ORIGINALWIDTH" val="5.375"/>
  <p:tag name="EMFCHILD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1"/>
  <p:tag name="ORIGINALWIDTH" val="3.18752"/>
  <p:tag name="EMFCHILD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250001"/>
  <p:tag name="ORIGINALWIDTH" val="3.18752"/>
  <p:tag name="EMFCHILD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1"/>
  <p:tag name="ORIGINALWIDTH" val="0.8125197"/>
  <p:tag name="EMFCHILD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1"/>
  <p:tag name="ORIGINALWIDTH" val="2.625"/>
  <p:tag name="EMFCHILD" val="Tru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2.43752"/>
  <p:tag name="EMFCHIL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75"/>
  <p:tag name="ORIGINALWIDTH" val="33.31252"/>
  <p:tag name="LATEXADDIN" val="\documentclass{article}&#10;\usepackage{amsmath}&#10;\pagestyle{empty}&#10;\begin{document}&#10;&#10;$\phi\!=\!54.2\%$&#10;&#10;&#10;\end{document}"/>
  <p:tag name="IGUANATEXSIZE" val="20"/>
  <p:tag name="IGUANATEXCURSOR" val="95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1"/>
  <p:tag name="ORIGINALWIDTH" val="4.875"/>
  <p:tag name="EMFCHILD" val="Tru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8752"/>
  <p:tag name="ORIGINALWIDTH" val="24.62504"/>
  <p:tag name="LATEXADDIN" val="\documentclass{article}&#10;\usepackage{amsmath}&#10;\pagestyle{empty}&#10;\begin{document}&#10;&#10;100\,$\mu$m&#10;&#10;&#10;\end{document}"/>
  <p:tag name="IGUANATEXSIZE" val="20"/>
  <p:tag name="IGUANATEXCURSOR" val="92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"/>
  <p:tag name="ORIGINALWIDTH" val="2.75"/>
  <p:tag name="LATEXADDIN" val="\documentclass{article}&#10;\usepackage{amsmath}&#10;\pagestyle{empty}&#10;\begin{document}&#10;&#10;100\,$\mu$m&#10;&#10;&#10;\end{document}"/>
  <p:tag name="IGUANATEXSIZE" val="20"/>
  <p:tag name="IGUANATEXCURSOR" val="92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  <p:tag name="EMFCHILD" val="Tru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75"/>
  <p:tag name="ORIGINALWIDTH" val="3.5"/>
  <p:tag name="EMFCHILD" val="Tru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75"/>
  <p:tag name="ORIGINALWIDTH" val="3.43752"/>
  <p:tag name="EMFCHILD" val="Tru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"/>
  <p:tag name="ORIGINALWIDTH" val="4.43752"/>
  <p:tag name="EMFCHILD" val="Tru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252"/>
  <p:tag name="ORIGINALWIDTH" val="6.43752"/>
  <p:tag name="EMFCHILD" val="Tru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875"/>
  <p:tag name="ORIGINALWIDTH" val="4.31252"/>
  <p:tag name="LATEXADDIN" val="\documentclass{article}&#10;\usepackage{amsmath}&#10;\pagestyle{empty}&#10;\begin{document}&#10;&#10;$\phi\!=\!54.2\%$&#10;&#10;&#10;\end{document}"/>
  <p:tag name="IGUANATEXSIZE" val="20"/>
  <p:tag name="IGUANATEXCURSOR" val="95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  <p:tag name="EMFCHILD" val="Tru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6252"/>
  <p:tag name="ORIGINALWIDTH" val="5.43752"/>
  <p:tag name="EMFCHILD" val="Tru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"/>
  <p:tag name="ORIGINALWIDTH" val="3.18752"/>
  <p:tag name="EMFCHIL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0041"/>
  <p:tag name="ORIGINALWIDTH" val="42.625"/>
  <p:tag name="LATEXADDIN" val="\documentclass{article}&#10;\usepackage{amsmath}&#10;\pagestyle{empty}&#10;\begin{document}&#10;&#10;$T_{\infty}\!=\!25.1^{\circ}$C&#10;\end{document}"/>
  <p:tag name="IGUANATEXSIZE" val="20"/>
  <p:tag name="IGUANATEXCURSOR" val="101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93752"/>
  <p:tag name="ORIGINALWIDTH" val="3.56252"/>
  <p:tag name="EMFCHILD" val="Tru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875"/>
  <p:tag name="ORIGINALWIDTH" val="0.875"/>
  <p:tag name="EMFCHILD" val="Tru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5.81252"/>
  <p:tag name="ORIGINALWIDTH" val="3.18752"/>
  <p:tag name="EMFCHILD" val="Tru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06252"/>
  <p:tag name="ORIGINALWIDTH" val="5.875"/>
  <p:tag name="EMFCHILD" val="Tru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001"/>
  <p:tag name="ORIGINALWIDTH" val="5.5"/>
  <p:tag name="LATEXADDIN" val="\documentclass{article}&#10;\usepackage{amsmath}&#10;\pagestyle{empty}&#10;\begin{document}&#10;&#10;$T_{\infty}\!=\!24^{\circ}$C&#10;\end{document}"/>
  <p:tag name="IGUANATEXSIZE" val="20"/>
  <p:tag name="IGUANATEXCURSOR" val="99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  <p:tag name="EMFCHILD" val="Tru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1252"/>
  <p:tag name="ORIGINALWIDTH" val="5.56252"/>
  <p:tag name="EMFCHILD" val="Tru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06252"/>
  <p:tag name="ORIGINALWIDTH" val="5.375"/>
  <p:tag name="EMFCHILD" val="Tru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1"/>
  <p:tag name="ORIGINALWIDTH" val="3.25"/>
  <p:tag name="EMFCHILD" val="Tru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001"/>
  <p:tag name="ORIGINALWIDTH" val="3.625"/>
  <p:tag name="EMFCHILD" val="Tru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75"/>
  <p:tag name="ORIGINALWIDTH" val="2.43752"/>
  <p:tag name="EMFCHIL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375"/>
  <p:tag name="ORIGINALWIDTH" val="33.31252"/>
  <p:tag name="LATEXADDIN" val="\documentclass{article}&#10;\usepackage{amsmath}&#10;\pagestyle{empty}&#10;\begin{document}&#10;&#10;$\phi\!=\!31.8\%$&#10;&#10;&#10;\end{document}"/>
  <p:tag name="IGUANATEXSIZE" val="20"/>
  <p:tag name="IGUANATEXCURSOR" val="95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62521"/>
  <p:tag name="ORIGINALWIDTH" val="4.93752"/>
  <p:tag name="EMFCHILD" val="Tru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1"/>
  <p:tag name="ORIGINALWIDTH" val="5.43752"/>
  <p:tag name="LATEXADDIN" val="\documentclass{article}&#10;\usepackage{amsmath}&#10;\pagestyle{empty}&#10;\begin{document}&#10;&#10;$T_s\!=\!-10^{\circ}$C&#10;\end{document}"/>
  <p:tag name="IGUANATEXSIZE" val="20"/>
  <p:tag name="IGUANATEXCURSOR" val="93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  <p:tag name="EMFCHILD" val="Tru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75"/>
  <p:tag name="ORIGINALWIDTH" val="2.25"/>
  <p:tag name="EMFCHILD" val="Tru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25"/>
  <p:tag name="ORIGINALWIDTH" val="5.375"/>
  <p:tag name="EMFCHILD" val="Tru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0.3750001"/>
  <p:tag name="ORIGINALWIDTH" val="4.875"/>
  <p:tag name="EMFCHILD" val="Tru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00001"/>
  <p:tag name="ORIGINALWIDTH" val="2.68752"/>
  <p:tag name="EMFCHILD" val="Tru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87521"/>
  <p:tag name="ORIGINALWIDTH" val="3.375"/>
  <p:tag name="EMFCHILD" val="Tru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68752"/>
  <p:tag name="ORIGINALWIDTH" val="2.43752"/>
  <p:tag name="EMFCHILD" val="Tru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500001"/>
  <p:tag name="ORIGINALWIDTH" val="4.875"/>
  <p:tag name="EMFCHILD" val="Tru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8.18752"/>
  <p:tag name="ORIGINALWIDTH" val="24.62504"/>
  <p:tag name="LATEXADDIN" val="\documentclass{article}&#10;\usepackage{amsmath}&#10;\pagestyle{empty}&#10;\begin{document}&#10;&#10;100\,$\mu$m&#10;&#10;&#10;\end{document}"/>
  <p:tag name="IGUANATEXSIZE" val="20"/>
  <p:tag name="IGUANATEXCURSOR" val="92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7.750001"/>
  <p:tag name="ORIGINALWIDTH" val="39.25"/>
  <p:tag name="LATEXADDIN" val="\documentclass{article}&#10;\usepackage{amsmath}&#10;\pagestyle{empty}&#10;\begin{document}&#10;&#10;$T_s\!=\!-10^{\circ}$C&#10;\end{document}"/>
  <p:tag name="IGUANATEXSIZE" val="20"/>
  <p:tag name="IGUANATEXCURSOR" val="93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"/>
  <p:tag name="ORIGINALWIDTH" val="2.75"/>
  <p:tag name="LATEXADDIN" val="\documentclass{article}&#10;\usepackage{amsmath}&#10;\pagestyle{empty}&#10;\begin{document}&#10;&#10;100\,$\mu$m&#10;&#10;&#10;\end{document}"/>
  <p:tag name="IGUANATEXSIZE" val="20"/>
  <p:tag name="IGUANATEXCURSOR" val="92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  <p:tag name="EMFCHILD" val="Tru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75"/>
  <p:tag name="ORIGINALWIDTH" val="3.5"/>
  <p:tag name="EMFCHILD" val="Tru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375"/>
  <p:tag name="ORIGINALWIDTH" val="3.43752"/>
  <p:tag name="EMFCHILD" val="Tru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125"/>
  <p:tag name="ORIGINALWIDTH" val="4.43752"/>
  <p:tag name="EMFCHILD" val="Tru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4.06252"/>
  <p:tag name="ORIGINALWIDTH" val="6.43752"/>
  <p:tag name="EMFCHIL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6.062521"/>
  <p:tag name="ORIGINALWIDTH" val="5.43752"/>
  <p:tag name="LATEXADDIN" val="\documentclass{article}&#10;\usepackage{amsmath}&#10;\pagestyle{empty}&#10;\begin{document}&#10;&#10;$T_s\!=\!-10^{\circ}$C&#10;\end{document}"/>
  <p:tag name="IGUANATEXSIZE" val="20"/>
  <p:tag name="IGUANATEXCURSOR" val="93"/>
  <p:tag name="TRANSPARENCY" val="True"/>
  <p:tag name="FILENAME" val=""/>
  <p:tag name="LATEXENGINEID" val="0"/>
  <p:tag name="TEMPFOLDER" val="C:\Users\Ranit\Documents\temp\"/>
  <p:tag name="LATEXFORMHEIGHT" val="312"/>
  <p:tag name="LATEXFORMWIDTH" val="384"/>
  <p:tag name="LATEXFORMWRAP" val="True"/>
  <p:tag name="BITMAPVECTOR" val="1"/>
  <p:tag name="EMFCHIL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875"/>
  <p:tag name="ORIGINALWIDTH" val="2.25"/>
  <p:tag name="EMFCHIL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RIGINALHEIGHT" val="2.125"/>
  <p:tag name="ORIGINALWIDTH" val="5.375"/>
  <p:tag name="EMFCHILD" val="True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580</TotalTime>
  <Words>15</Words>
  <Application>Microsoft Office PowerPoint</Application>
  <PresentationFormat>Custom</PresentationFormat>
  <Paragraphs>7</Paragraphs>
  <Slides>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Ranit Mukherjee</dc:creator>
  <cp:lastModifiedBy>Ranit Mukherjee</cp:lastModifiedBy>
  <cp:revision>40</cp:revision>
  <dcterms:created xsi:type="dcterms:W3CDTF">2020-07-21T21:46:55Z</dcterms:created>
  <dcterms:modified xsi:type="dcterms:W3CDTF">2020-10-09T17:21:30Z</dcterms:modified>
</cp:coreProperties>
</file>

<file path=docProps/thumbnail.jpeg>
</file>